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கையால் நான் அவர்களை எகிப்துதேசத்திலிருந்து புறப்படப்பண்ணி, அவர்களை வனாந்தரத்தில் அழைத்துவந்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ன் உங்களைக் கோலின்கீழ் செல்லும்படி செய்து, உங்களை உடன்படிக்கையின் கட்டுக்குட்படுத்தி,]]></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கர்த்தருடைய வார்த்தை எனக்கு உண்டாகி, அவர்:]]></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கர்த்தராகிய நான் அதைக் கொளுத்தினேன் என்பதை எல்லா மாம்சமும் காணும்; அது அவிக்கப்படுவதில்லை என்று சொல் என்றார்.]]></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89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হিষ্কে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এক দিন কয়েকজন প্রবীণ প্রভুর পরামর্শ জানতে আমার কাছে এসে আমার সামনে বসলেন| এটা ছিল নির্বা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র সপ্তম বছরের পঞ্চম মাসের দশম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তখন প্রভুর বাক্য আমার কাছে এল| তিনি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হে মনুষ্যসন্তান, ইস্রায়েলের প্রবীণদের কাছে এই কথা বল, ‘প্রভু আমার সদাপ্রভু এই কথা বলেন: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 আমার কাছে পরামর্শের জন্য এসেছ? যদি এসে থাক তবে আমি তা দেব না|’ প্রভু আমার সদাপ্রভুই এই কথা ব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মি কি তাদের বিচার করবে? হে মনুষ্যসন্তান, তুমি কি তাদের বিচার করবে? তবে তাদের পিতারা যে জঘ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গুলি করেছে তার কথা নিশ্চয়ই তাদের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তোমরা অবশ্যই তাদের বলবে, ‘প্রভু আমার সদাপ্রভু এই কথা বলেন: যেদিন আমি ইস্রায়েলকে বেছে নিই,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কোব পরিবারের ওপর আমার হাত তুলে মিশরে তাদের কাছে প্রতিশ্রুতি করেছিলাম এবং বলেছিলাম, “আমি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ও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আমি তাদের মিশর থেকে বের করে নিয়ে যাবার এবং যে দেশ তাদের আমি দেব সেই ভূমিতে নিয়ে যা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শ্রুতি দিয়েছিলাম| সেই দেশ বহু উত্তম বিষয়ে পরিপূর্ণএবং অন্য বহুদেশের চেয়ে ভা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আমি ইস্রায়েল পরিবারকে তাদের জঘন্য মূর্ত্তিগুলো ছুঁড়ে ফেলতে বলেছিলাম| বলেছিলাম মিশরের ঐ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রা মূর্ত্তি দ্বারা তারা যেন নিজেদের অশুচি না করে| আমি তোমাদের প্রভু ও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কিন্তু তারা আমার বিরুদ্ধে গিয়েছিল, আমার কথা শুনতে চায়নি| তারা তাদের জঘন্য মূর্ত্তিগুলো ফেলে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নি, মিশরে ছেড়েও আসেনি| তাই আমি (ঈশ্বর) তাদের মিশরেই ধ্বংস করার পরিকল্পনা করলাম- যেন তারা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ধর পূর্ণ মাত্রা বুঝ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কিন্তু আমি তাদের ধ্বংস করিনি| আমি আমার সুনাম রক্ষা করতে চেয়েছিলাম| আমি চাইনি যে আমার নাম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রপাশের জাতিগুলোর মধ্যে কলঙ্কিত হোক্| আমি চেয়েছিলাম যে ঐ জাতিগুলি জানুক যে আমি ইস্রায়েলী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থেকে বের করে আন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আমি ইস্রায়েল পরিবারকে মিশর থেকে বের করে এনেছি, তাদের মরুভূমির মধ্যে পরিচালিত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আমার বিধিগুলি তাদের দিয়েছিলাম, যে সমস্ত বিধি আমাকে জানতে তাদের সাহায্য করবে সেগুলো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লাম| যদি কোন ব্যক্তি সেই সমস্ত নিয়ম পালন করে তবে সে বাঁচ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ইস্রায়েলের লোকরা আমার বিধি পালন করেনি| তারা তা অগ্রাহ্য করেছিল| তারা আমার বিশ্রামের বিশে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নকে কোন গুরুত্বই দেয়নি| তারা তাদের পিতাদের নোংরা মূর্ত্তিগুলি পূজো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আমি তাদের বিশ্রামের বিশেষ বিশেষ দিনের কথাও বলেছিলাম| সেই সমস্ত ছুটির দিনগুলো তাদের ও আমার মধ্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ষ চিহ্নস্বরূপ ছিল| তারা এই বোঝাত যে আমিই প্রভু আর আমি তাদের আমার বিশেষ প্রজা করে তুলে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কিন্তু ইস্রায়েল পরিবার মরুভূমিতে আমার বিরুদ্ধে গেল| তারা আমার বিধিগুলি মানল না, আমার বি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তে অস্বীকার করল| ঐসব বিধি পালন করলে লোকরা বাঁচবে| তারা আমার বিশ্রামের বিশেষ দিনগুলিকে মা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 ঐসব দিনে আরও বেশী কাজ করেছে| আমি তাদের মরুভূমিতে ধ্বংস করার পরিকল্পনা করেছিলাম, যেন তারা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ধর পূর্ণ মাত্রা বুঝ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জাতিগণ আমায় ইস্রায়েলকে মিশর দেশ থেকে বের করে আনতে দেখেছিল| আমি আমার সুনাম নষ্ট করতে চাইনি তা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ইস্রায়েলকে ঐ লোকদের সামনে ধ্বংস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ঐ লোকদের সঙ্গে মরুভূমিতে আমি আর একটি প্রতিশ্রুতি করে বলেছিলাম: যে দেশ আমি তাদের দিচ্ছি তাতে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 রাখতে পাবে না| সেই দেশ উত্তম এবং বহু উত্তম বিচারে পরিপূর্ণ, সব দেশের চেয়ে সুন্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ইস্রায়েলের লোকরা আমার বিধি মানতে অস্বীকার করেছিল, তারা আমার বিধিসকল পালন করেনি, বিশ্রা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নকে কোন গুরুত্বই দেয়নি| তারা এই সব করেছে কারণ তাদের হৃদয় সেই সব নোংরা মূর্ত্তির অধি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কিন্তু আমি তাদের জন্য দুঃখ বোধ করেছি তাই তাদের মরুভূমিতে সম্পূর্ণরূপে ধ্বংস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আমি তাদের সন্তানদের কাছে বলেছিলাম, “তোমরা তোমাদের পিতামাতার মতো হযো না| তাদের নোংরা মূর্ত্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রা তোমাদের কলুষিত কোরো না| তাদের আজ্ঞার অনুসরণ ও আদেশ পাল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আমিই প্রভু তোমাদের ঈশ্বর, তোমরা আমারই বিধি পালন কর ও আদেশ রক্ষা কর| তোমাদের যা বলি তাই-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আমার বিশ্রাম দিনকে গুরুত্ব দিও| মনে রেখো যে, সব তোমার ও আমার মধ্যে বিশেষ চিহ্নস্বরূপ হবে 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জানতে পার যে আমিই তোমাদের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কিন্তু ঐ সন্তানরা আমার বিরুদ্ধাচরণ করল| তারা আমার বিধি পালন ও আদেশ রক্ষা করল না| আমি তাদের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 তারা তা করেনি| ঐসব বিধি মঙ্গলের জন্য| যদি কোন ব্যক্তি তা পালন করে সে বাঁচবে| তারা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শ্রামের বিশেষ দিনকে কোন গুরুত্বই দেয়নি| তাই আমি তাদের মরুভূমিতে সম্পূর্ণরূপে ধ্বংস করার সিদ্ধা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য়েছিলাম যেন তারা আমার রোধর পূর্ণ মাত্রা বুঝ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কিন্তু আমি থামলাম কারণ অন্য জাতিগণ আমায় ইস্রায়েলকে মিশর থেকে বের করে আনতে দেখেছিল| আমি চাই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আমার উত্তম নাম ধ্বংস হোক তাই ঐসব জাতির সামনে ইস্রায়েলকে ধ্বংস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ই মরুভূমিতে তাদের সঙ্গে আর একটি প্রতিজ্ঞা করে বলেছিলাম তাদের আমি বিভিন্ন দেশে, বিভিন্ন জা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ধ্যে ছড়ি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ই আমি তাদের এমন আজ্ঞা দিলাম যা মঙ্গলজনক নয়| এমন আদেশ দিলাম যা জীবনদায়ী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দের উপহারেই তাদের অশুচি হতে দিলাম| এমনকি তারা তাদের প্রথমজাত পুত্রদের বলি দিতে শুরু করল| 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দের ধ্বংস করি আর তারা জানে যে আমিই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ই, হে মনুষ্যসন্তান, এখন তুমি ইস্রায়েল পরিবার সমূহের কাছে এই কথা বল, ‘প্রভু আমার সদা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ন: ইস্রায়েলের লোকরা আমার সম্বন্ধে ভয়ঙ্কর সব কথা বলছে এবং আমার বিরুদ্ধে বিদ্রোহ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কিন্তু তবু আমি তাদের যে দেশ দেব বলে প্রতিজ্ঞা করেছিলাম সেখানে এনেছি| তারা যেখানে যেখানে পাহাড়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বুজ বৃক্ষ দেখেছে সেখানে সেখানেই পূজো করতে গেছে| তারা তাদের বলি ও রোধ উত্তেজক নৈবেদ্যনিয়ে ঐ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নে গেছে| তারা ঐ স্থানে সৌরভ উত্পন্ন করে এমন বলি দিয়েছে ও পেয নৈবেদ্যও উত্সর্গ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আমি ইস্রায়েলের লোকদের জিজ্ঞেস করেছিলাম কেন তারা ঐসব উচ্চ স্থানে যায়? কিন্তু সেই সব উচ্চ স্থা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জও এখানে র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ঈশ্বর বলেছেন, “ইস্রায়েলের লোকরা ঐসব মন্দ কাজগুলি করেছে| তাই ইস্রায়েল পরিবারের কাছে বল,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সদাপ্রভু এই কথা বলেন, ‘তোমরা তোমাদের পূর্বপুরুষদের মত কাজ করে নিজেদের নোংরা করেছ, তোমরা বেশ্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 ব্যবহার করেছ এবং আমাকে ছেড়ে তোমাদের পূর্বপুরুষদের এই সব জঘন্য দেবতাদের মধ্যে থাকতে গে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তোমরা সেই একই ধরণের উপহার দিচ্ছ| তোমাদের দেবতাদের কাছে উপহারস্বরূপ তোমরা তোমাদের সন্তানদের আগু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চ্ছ| তোমরা আজও ঐসব নোংরা মূর্ত্তি দ্বারা নিজেদের নোংরা করছ| ইস্রায়েলের পরিবারসমূহ, তোমরা কি 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উপদেশ চাইবার জন্য আমি তোমাদের আমার কাছে আসতে দেব? আমিই প্রভু ও সদাপ্রভু; আমার জীবনের দিব্য,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প্রশ্োন্নর উত্তর দেব না; কোন উপদেশও দে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তোমরা বল যে তোমরা অন্য জাতির মতো হতে চাও এবং তোমরা তাদের মত জীবনযাপন করতে চাও| তোমরা কাঠ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থরের দেবতার সেবা করে থাক|” সেটা অবশ্যই হওয়া উচিত্‌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প্রভু আমার সদাপ্রভু বলেন, “আমার জীবনের দিব্য, আমি তোমাদের ওপর রাজা হয়ে রাজত্ব করব| আমি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বান বাহু উঠিযে তোমাদের শাস্তি দেব| তোমাদের প্রতি আমার রোধ প্রকাশ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আমি তোমাদের ঐসব জাতিদের মধ্যে থেকে বার করে এনে জাতিগণের মধ্যে ছড়িয়ে দিয়েছিলাম| কিন্তু আমি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বার সেই সব দেশ থেকে তোমাদের সংগ্রহ করে আনব; তবে আমার বলবান বাহু দ্বারা তাদের শাস্তি দেব|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 আমার রোধ প্রকাশ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আমি আগের মত তোমাদের মরুভূমিতে চালিত করব, এ সেই জায়গা যেখানে জাতিগণ বাস করে| আমি সামনাসামনি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বিচার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তোমাদের পূর্বপুরুষদের মিশরের লাগোযা মরুভূমিতে আমি যে ভাবে বিচার করেছিলাম, সে ভাবেই তোমাদের বিচা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 প্রভু, আমার সদাপ্রভুই এই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আমি বিচারে তোমাদের দোষী সাব্যস্ত করব ও বন্দোবস্ত অনুসারে তোমাদের শাস্তি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যে সব লোক আমার বিরুদ্ধে উঠেছে ও পাপ করেছে, তাদের সবাইকে আমি দূর করে দেব| তাদের আমি তোমাদের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দূর করব| তারা আর কখনও ইস্রায়েলে ফিরে আসবে না| তখন তোমরা জানবে যে আমিই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এখন হে ইস্রায়েল পরিবার, প্রভু আমার সদাপ্রভু এই কথা বলেন, “যদি কেউ তার নোংরা মূর্ত্তি পূজো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য় তবে সে তার পূজো করুক কিন্তু যেন মনে না করে যে পরে সে আমার কাছ থেকে পরামর্শ পাবে! তোমরা আর আ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বিত্র নাম অপবিত্র করবে না এমনকি তোমাদের নোংরা মূর্ত্তিগুলোকে উপহার দান দ্বারাও 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প্রভু, আমার সদাপ্রভু বলেন, “লোকরা অবশ্যই ইস্রায়েলের পবিত্র উঁচু পর্বতে আমার সেবা করতে আ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ইস্রায়েল পরিবার তাদের ভূমিতে থাকবে আর তারা আমার কাছে উপদেশ চাইতে পারে| সেই স্থানেই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নৈবেদ্য আমার কাছে আনবে| তোমাদের ফসলের প্রথম অংশ ও সমস্ত পবিত্র উপহার সেই স্থানে আমা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আমি তোমাদের বহু জাতির মধ্যে ছড়িয়ে দিয়েছিলাম কিন্তু আমিই আবার তোমাদের সংগ্রহ করে আমার বিশে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জা করে তুলব এবং তখন তোমাদের সুগন্ধযুক্ত বলির মত গ্রাহ্য করব আর ঐসব জাতি তা দেখ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আমি তোমাদের পূর্বপুরুষদের যে দেশ দেব বলে প্রতিশ্রুতি করেছিলাম সেই ইস্রায়েল দেশে যখন আমি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নব তখন তোমরা জানবে যে আমিই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সেই দেশে তোমরা তোমাদের করা মন্দ কাজের কথা মনে করবে আর লজ্জিত হবে| ঐসব মন্দ বিষয় তোমাদের অশু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ইস্রায়েল পরিবার, আমার সুনাম রক্ষার জন্য যে শাস্তি তোমাদের প্রাপ্য তা আমি তোমাদের দেব না|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জানবে যে আমিই প্রভু| প্রভু আমার সদাপ্রভু এই কথা ব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তখন প্রভুর বাক্য আমার কাছে এল| তিনি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হে মনুষ্যসন্তান, দক্ষিণের দিকে মুখ করো, এবং নেগেভের বিরুদ্ধে কথা বল| নেগেভের বনভূমিরবিরু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ব্বাণী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প্রভুর বাক্য শোন| প্রভু আমার সদাপ্রভু এই কথা বলেন, ‘আমি বনে আগুন জ্বালাবার জন্যে তৈরী| সেই আগু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সবুজ ও শুষ্ক বৃক্ষ ধ্বংস করবে| প্রজ্জ্ব্বলিত শিখা নেভানো হবে না| দক্ষিণ হতে উত্তর দিকে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মিই আগুনে জ্বলে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তখন লোকে দেখবে যে বয়ং প্রভুই অগ্নি প্রজ্জ্ব্বলিত করেছেন| সেই অগ্নি নেভানো হ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তখন আমি বললাম, “হে প্রভু, আমার সদাপ্রভু! যদি আমি এসব কথা বলি, লোকে বলবে যে আমি ধাঁধাঁ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20]]></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2026-10-21T08:51:15Z</dcterms:created>
  <dcterms:modified xsi:type="dcterms:W3CDTF">2026-10-21T08:51:15Z</dcterms:modified>
  <dc:title>যিহিষ্কেল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