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presProps" Target="presProps.xml"/>
  <Relationship Id="rId98" Type="http://schemas.openxmlformats.org/officeDocument/2006/relationships/viewProps" Target="viewProps.xml"/>
  <Relationship Id="rId9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ரிகோ புத்திரர் முந்நூற்று அறுபத்தைந்துபே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லோத், ஆதீத், ஓனோ ஊர்களின் புத்திரர் எழுநூற்று இருபத்தொருபே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ெனாகா புத்திரர் மூவாயிரத்துத் தொளாயிரத்து முப்பதுபே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சாரியரானவர்கள்: யெசுவா குடும்பத்தானாகிய யெதாயாவின் புத்திரர் தொளாயிரத்து எழுபத்துமூன்றுபே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ங்கம் கட்டிமுடிந்து, கதவுகள் போடப்பட்டு, வாசல் காவலாளரையும் பாடகரையும், லேவியரையும் ஏற்படுத்தினபின்ப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ங்கம் கட்டிமுடிந்து, கதவுகள் போடப்பட்டு, வாசல் காவலாளரையும் பாடகரையும், லேவியரையும் ஏற்படுத்தினபின்ப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ம்மேரின் புத்திரர் ஆயிரத்து ஐம்பத்திரண்டுபே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என் சகோதரனாகிய ஆனானியையும், அநேகரைப்பார்க்கிலும் உண்மையுள்ளவனும் தேவனுக்குப் பயந்தவனுமாயிருந்த அரமனைத்தலைவனாகிய அனனியாவையும், எருசலேமின் காவல்விசாரணைக்கு ஏற்படுத்தி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என் சகோதரனாகிய ஆனானியையும், அநேகரைப்பார்க்கிலும் உண்மையுள்ளவனும் தேவனுக்குப் பயந்தவனுமாயிருந்த அரமனைத்தலைவனாகிய அனனியாவையும், எருசலேமின் காவல்விசாரணைக்கு ஏற்படுத்தி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ஸ்கூரின் புத்திரர் ஆயிரத்து இருநூற்று நாற்பத்தேழுபே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ை நோக்கி: வெயில் ஏறுமட்டும் எருசலேமின் வாசல்கள் திறக்கப்படவேண்டாம், நீங்கள் நிற்கும்போதே கதவுகளைச் சாத்தித் தாழ்ப்பாள் போட்டு, எருசலேமின் குடிகளில் காவலாளர் அவரவர் தங்கள் காவலிலே, அவரவர் தங்கள் வீடுகளுக்கு எதிராக நிறுத்தப்படவேண்டும் என்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ை நோக்கி: வெயில் ஏறுமட்டும் எருசலேமின் வாசல்கள் திறக்கப்படவேண்டாம், நீங்கள் நிற்கும்போதே கதவுகளைச் சாத்தித் தாழ்ப்பாள் போட்டு, எருசலேமின் குடிகளில் காவலாளர் அவரவர் தங்கள் காவலிலே, அவரவர் தங்கள் வீடுகளுக்கு எதிராக நிறுத்தப்படவேண்டும் என்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ை நோக்கி: வெயில் ஏறுமட்டும் எருசலேமின் வாசல்கள் திறக்கப்படவேண்டாம், நீங்கள் நிற்கும்போதே கதவுகளைச் சாத்தித் தாழ்ப்பாள் போட்டு, எருசலேமின் குடிகளில் காவலாளர் அவரவர் தங்கள் காவலிலே, அவரவர் தங்கள் வீடுகளுக்கு எதிராக நிறுத்தப்படவேண்டும் என்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ஆரீமின் புத்திரர் ஆயிரத்துப் பதினேழுபே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ம் விஸ்தாரமும் பெரிதுமாயிருந்தது, அதற்குள்ளே ஜனங்கள் கொஞ்சமாயிருந்தார்கள், வீடுகளும் கட்டப்படவ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வம்ச அட்டவணைகளைப் பார்க்கிறதற்கு, நான் பிரபுக்களையும் அதிகாரிகளையும் ஜனங்களையும் கூடிவரச்செய்ய, என் தேவன் என் மனதிலே ஒரு எண்ணத்தை உண்டாக்கினார்; முந்தி வந்தவர்களின் வம்ச அட்டவணைப் புஸ்தகம் அப்பொழுது எனக்கு அகப்பட்டது; அதிலே எழுதியிருக்க நான் கண்டது என்னவென்றா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வம்ச அட்டவணைகளைப் பார்க்கிறதற்கு, நான் பிரபுக்களையும் அதிகாரிகளையும் ஜனங்களையும் கூடிவரச்செய்ய, என் தேவன் என் மனதிலே ஒரு எண்ணத்தை உண்டாக்கினார்; முந்தி வந்தவர்களின் வம்ச அட்டவணைப் புஸ்தகம் அப்பொழுது எனக்கு அகப்பட்டது; அதிலே எழுதியிருக்க நான் கண்டது என்னவென்ற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வம்ச அட்டவணைகளைப் பார்க்கிறதற்கு, நான் பிரபுக்களையும் அதிகாரிகளையும் ஜனங்களையும் கூடிவரச்செய்ய, என் தேவன் என் மனதிலே ஒரு எண்ணத்தை உண்டாக்கினார்; முந்தி வந்தவர்களின் வம்ச அட்டவணைப் புஸ்தகம் அப்பொழுது எனக்கு அகப்பட்டது; அதிலே எழுதியிருக்க நான் கண்டது என்னவென்றா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லேவியரானவர்கள்: ஒதியாவின் புத்திரருக்குள்ளே கத்மியேலின் குமாரனாகிய யெசுவாவின் புத்திரர் எழுபத்துநாலுபே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ாபிலோன் ராஜாவாகிய நேபுகாத்நேச்சார் சிறைபிடித்துப்போனவர்களும், சிறையிருப்பிலிருந்து செருபாபேலோடும், யெசுவா, நெகேமியா, அசரியா, ராமியா, நகமானி, மொர்தெகாய், பில்சான், மிஸ்பெரேத், பிக்வாயி, நெகூம், பானா என்பவர்களோடுங்கூட வந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ாபிலோன் ராஜாவாகிய நேபுகாத்நேச்சார் சிறைபிடித்துப்போனவர்களும், சிறையிருப்பிலிருந்து செருபாபேலோடும், யெசுவா, நெகேமியா, அசரியா, ராமியா, நகமானி, மொர்தெகாய், பில்சான், மிஸ்பெரேத், பிக்வாயி, நெகூம், பானா என்பவர்களோடுங்கூட வந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ாடகரானவர்கள்: ஆசாபின் புத்திரர் நூற்று நாற்பத்தெட்டுப்பே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ுக்கும் யூதாவுக்கும் திரும்பித் தங்கள் தங்கள் பட்டணங்களிலே குடியிறங்கினவர்களுமான இந்தத் தேசத்தின் புத்திரராகிய இஸ்ரவேல் ஜனங்களான மனிதரின் தொகையாவது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ுக்கும் யூதாவுக்கும் திரும்பித் தங்கள் தங்கள் பட்டணங்களிலே குடியிறங்கினவர்களுமான இந்தத் தேசத்தின் புத்திரராகிய இஸ்ரவேல் ஜனங்களான மனிதரின் தொகையாவது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ருசலேமுக்கும் யூதாவுக்கும் திரும்பித் தங்கள் தங்கள் பட்டணங்களிலே குடியிறங்கினவர்களுமான இந்தத் தேசத்தின் புத்திரராகிய இஸ்ரவேல் ஜனங்களான மனிதரின் தொகையாவது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ரோஷின் புத்திரர் இரண்டாயிரத்து நூற்று எழுபத்திரண்டுபே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வாசல் காவலாளரானவர்கள்; சல்லூமின் புத்திரர் அதேரின் புத்திரர், தல்மோனின் புத்திரர், அக்கூபின் புத்திரர், அதிதாவின் புத்திரர், சோபாயின் புத்திரர், ஆக நூற்று முப்பத்தெட்டுப்பே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வாசல் காவலாளரானவர்கள்; சல்லூமின் புத்திரர் அதேரின் புத்திரர், தல்மோனின் புத்திரர், அக்கூபின் புத்திரர், அதிதாவின் புத்திரர், சோபாயின் புத்திரர், ஆக நூற்று முப்பத்தெட்டுப்பே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ெபத்தியாவின் புத்திரர் முந்நூற்று எழுபத்திரண்டுபே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நிதனீமியரானவர்கள்: சீகாவின்புத்திரர், அசுபாவின் புத்திரர், தபாகோத்தின் புத்திரர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ராகின் புத்திரர் அறுநூற்று ஐம்பத்திரண்டுபே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சுவா யோவாப் என்பவர்களின் சந்ததிக்குள்ளிருந்த பாகாத்மோவாபின் புத்திரர் இரண்டாயிரத்து எண்ணூற்றுப் பதினெட்டுப்பே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ேரோசின் புத்திரர், சீயாவின் புத்திரர், பாதோனின் புத்திரர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லாமின் புத்திரர் ஆயிரத்திருநூற்று ஐம்பத்துநாலுபே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லெபானாவின் புத்திரர், அகாபாவின் புத்திரர், சல்மாயின் புத்திரர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த்தூவின் புத்திரர் எண்ணூற்று நாற்பத்தைந்துபே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ஆனானின் புத்திரர், கித்தேலின் புத்திரர், காகாரின் புத்திரர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்காயின் புத்திரர் எழுநூற்று அறுபதுபே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ராயாகின் புத்திரர், ரேத்சீனின் புத்திரர், நெகோதாவின் புத்திரர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காசாமின் புத்திரர், ஊசாவின் புத்திரர், பாசெயாகின் புத்திரர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பேசாயின் புத்திரர், மெயுநீமின் புத்திரர், நெபிஷசீமின் புத்திரர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க்பூக்கின் புத்திரர், அகுபாவின் புத்திரர், அர்கூரின் புத்திரர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பஸ்லீதின் புத்திரர், மெகிதாவின் புத்திரர், அர்ஷாவின் புத்திரர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பர்கோசின் புத்திரர், சிசெராவின் புத்திரர், தாமாவின் புத்திரர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நெத்சியாகின் புத்திரர், அதிபாவின் புத்திரர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சாலொமோனுடைய வேலைக்காரரின் புத்திரரானவர்கள்: சோதாயின் புத்திரர், சொபெரேத்தின் புத்திரர், பெருதாவின் புத்திரர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யாலாவின் புத்திரர், தர்கோனின் புத்திரர், கித்தேலின் புத்திரர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செபத்தியாவின் புத்திரர், அத்தீலின் புத்திரர், பொகெரேத் செபாயிமிலுள்ள புத்திரர், ஆமோனின் புத்திர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நிதனிமியரும் சாலொமோனுடைய வேலையாட்களின் புத்திரரும் ஏகத்துக்கு முந்நூற்றுத் தொண்ணூற்றிரண்டுபே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தெல்மெலாகிலும், தெல்அர்சாவிலும், கேருபிலும், ஆதோனிலும், இம்மேரிலும் இருந்துவந்தும், தாங்கள் இஸ்ரவேலர் என்று தங்கள் பிதாக்களின் வம்சத்தையும், தங்கள் பூர்வோத்தரத்தையும் சொல்லமாட்டாமல் இருந்தவர்கள்: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தெல்மெலாகிலும், தெல்அர்சாவிலும், கேருபிலும், ஆதோனிலும், இம்மேரிலும் இருந்துவந்தும், தாங்கள் இஸ்ரவேலர் என்று தங்கள் பிதாக்களின் வம்சத்தையும், தங்கள் பூர்வோத்தரத்தையும் சொல்லமாட்டாமல் இருந்தவர்கள்: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தெல்மெலாகிலும், தெல்அர்சாவிலும், கேருபிலும், ஆதோனிலும், இம்மேரிலும் இருந்துவந்தும், தாங்கள் இஸ்ரவேலர் என்று தங்கள் பிதாக்களின் வம்சத்தையும், தங்கள் பூர்வோத்தரத்தையும் சொல்லமாட்டாமல் இருந்தவர்கள்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ூவின் புத்திரர் அறுநூற்று நாற்பத்தெட்டுப்பே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தெலாயாவின் புத்திரர், தொபியாவின் புத்திரர், நெகோதாவின் புத்திரர், ஆக அறுநூற்று நாற்பத்திரண்டுபே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பாயின் புத்திரர் அறுநூற்று இருபத்தெட்டுப்பே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ஸ்காதின் புத்திரர் இரண்டாயிரத்து முந்நூற்று இருபத்திரண்டுபே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ஆசாரியர்களில் அபாயாவின் புத்திரர், கோசின் புத்திரர், கிலேயாத்தியனான பர்சில்லாயின் குமாரத்திகளில் ஒருத்தியை விவாகம்பண்ணி, அவர்கள் வம்ச நாமம் தரிக்கப்பட்ட பர்சில்லாயின் புத்திர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ஆசாரியர்களில் அபாயாவின் புத்திரர், கோசின் புத்திரர், கிலேயாத்தியனான பர்சில்லாயின் குமாரத்திகளில் ஒருத்தியை விவாகம்பண்ணி, அவர்கள் வம்ச நாமம் தரிக்கப்பட்ட பர்சில்லாயின் புத்திர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ோனிகாமின் புத்திரர் அறுநூற்று அறுபத்தேழுபே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க்வாயின் புத்திரர் இரண்டாயிரத்து அறுபத்தேழுபே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இவர்கள் தங்கள் வம்ச அட்டவணையைத் தேடி, அதைக் காணாமற்போய் ஆசாரிய ஊழியத்துக்கு விலக்கமானவர்கள் என்று எண்ணப்பட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இவர்கள் தங்கள் வம்ச அட்டவணையைத் தேடி, அதைக் காணாமற்போய் ஆசாரிய ஊழியத்துக்கு விலக்கமானவர்கள் என்று எண்ணப்பட்ட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ீனின் புத்திரர் அறுநூற்று ஐம்பத்தைந்துபே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சேக்கியாவின் சந்ததியான ஆதேரின் புத்திரர் தொண்ணூற்று எட்டுப்பே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ஊரீம் தும்மீம் என்பவைகளுள்ள ஒரு ஆசாரியன் எழும்புமட்டும், அவர்கள் மகா பரிசுத்தமானதிலே புசிக்கத்தகாதென்று திர்ஷாதா அவர்களுக்குச் சொன்ன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ஊரீம் தும்மீம் என்பவைகளுள்ள ஒரு ஆசாரியன் எழும்புமட்டும், அவர்கள் மகா பரிசுத்தமானதிலே புசிக்கத்தகாதென்று திர்ஷாதா அவர்களுக்குச் சொன்ன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சூமின் புத்திரர் முந்நூற்று இருபத்தெட்டுப்பே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சபையார் எல்லாரும் ஏகத்துக்கு நாற்பத்தீராயிரத்து முந்நூற்று அறுபதுபேராயிருந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ேசாயின் புத்திரர் முந்நூற்று இருபத்துநாலுபே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ரீப்பின் புத்திரர் நூற்றுப்பன்னிரண்டுபே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வர்களைத்தவிர ஏழாயிரத்துமுந்நூற்று முப்பத்தேழுபேரான அவர்களுடைய வேலைக்காரரும் வேலைக்காரிகளும் இருநூற்று நாற்பத்தைந்து பாடகரும் பாடகிகளும் அவர்களுக்கு இரு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வர்களைத்தவிர ஏழாயிரத்துமுந்நூற்று முப்பத்தேழுபேரான அவர்களுடைய வேலைக்காரரும் வேலைக்காரிகளும் இருநூற்று நாற்பத்தைந்து பாடகரும் பாடகிகளும் அவர்களுக்கு இருந்த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ிபியோனின் புத்திரர் தொண்ணூற்று ஐந்துபே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அவர்களுடைய குதிரைகள் எழுநூற்று முப்பத்தாறு, அவர்கள் கோவேறு கழுதைகள் இருநூற்று நாற்பத்தைந்த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ெத்லகேம் ஊராரும், நெத்தோபா ஊராரும் நூற்று எண்பத்தெட்டுப்பே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ஒட்டகங்கள் நானூற்று முப்பத்தைந்து, கழுதைகள் ஆறாயிரத்து எழுநூற்று இருபத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னதோத்தூர் மனிதர் நூற்று இருபத்தெட்டுப்பே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வம்சத்தலைவரில் சிலர் வேலைக்கென்று கொடுத்ததாவது: திர்ஷாதா ஆயிரம் தங்கக்காசையும் ஐம்பது கலங்களையும், ஐந்நூற்று முப்பது ஆசாரிய வஸ்திரங்களையும் பொக்கிஷத்துக்குக் கொடுத்த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வம்சத்தலைவரில் சிலர் வேலைக்கென்று கொடுத்ததாவது: திர்ஷாதா ஆயிரம் தங்கக்காசையும் ஐம்பது கலங்களையும், ஐந்நூற்று முப்பது ஆசாரிய வஸ்திரங்களையும் பொக்கிஷத்துக்குக் கொடுத்த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ெத்அஸ்மாவேத் ஊரார் நாற்பத்திரண்டுபே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ீரியாத்யாரீம், கெபிராபேரோத் ஊர்களின் மனிதர் எழுநூற்று நாற்பத்துமூன்றுபே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வம்சத்தலைவரில் சிலர் வேலையின் பொக்கிஷத்துக்கு இருபதினாயிரம் தங்கக்காசையும், இரண்டாயிரத்து இருநூறு ராத்தல் வெள்ளியையும் கொடுத்த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வம்சத்தலைவரில் சிலர் வேலையின் பொக்கிஷத்துக்கு இருபதினாயிரம் தங்கக்காசையும், இரண்டாயிரத்து இருநூறு ராத்தல் வெள்ளியையும் கொடுத்த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ராமா, காபா ஊர்களின் மனிதர் அறுநூற்று இருபத்தொருபே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மற்ற ஜனங்கள் இருபதினாயிரம் தங்கக்காசையும், இரண்டாயிரம் ராத்தல் வெள்ளியையும், அறுபத்தேழு ஆசாரிய வஸ்திரங்களையும் கொடுத்த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மற்ற ஜனங்கள் இருபதினாயிரம் தங்கக்காசையும், இரண்டாயிரம் ராத்தல் வெள்ளியையும், அறுபத்தேழு ஆசாரிய வஸ்திரங்களையும் கொடுத்த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ிக்மாஸ் ஊரார் நூற்று இருபத்திரண்டுபேர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ெத்தேல், ஆயி ஊர்களின் மனிதர் நூற்று இருபத்துமூன்றுபேர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ஆசாரியரும் லேவியரும், வாசல் காவலாளரும், பாடகரும், ஜனங்களில் சிலரும் நிதனீமியரும், இஸ்ரவேலர் அனைவரும் தங்கள் தங்கள் பட்டணங்களில் குடியேறினார்கள்; ஏழாம் மாதமானபோது, இஸ்ரவேல் புத்திரர் தங்கள் பட்டணங்களில் இருந்த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ஆசாரியரும் லேவியரும், வாசல் காவலாளரும், பாடகரும், ஜனங்களில் சிலரும் நிதனீமியரும், இஸ்ரவேலர் அனைவரும் தங்கள் தங்கள் பட்டணங்களில் குடியேறினார்கள்; ஏழாம் மாதமானபோது, இஸ்ரவேல் புத்திரர் தங்கள் பட்டணங்களில் இருந்தா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ேறொரு நேபோ ஊரார் ஐம்பத்திரண்டுபேர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ற்றொரு ஏலாம் புத்திரர் ஆயிரத்து இருநூற்று ஐம்பத்துநாலுபேர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ரீம் புத்திரர் முந்நூற்று இருபதுபே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യെരീഹോനിവാസികൾ മുന്നൂറ്റിനാല്പത്തഞ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ലോദിലെയും ഹാദീദിലെയും ഓനോവിലെയും നിവാസികൾ എഴുനൂറ്റിരുപത്തൊ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സേനായാനിവാസികൾ മൂവായിരത്തിത്തൊള്ളായിരത്തിമുപ്പ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പുരോഹിതന്മാർ: യേശുവയുടെ ഗൃഹത്തിലെ യെദായാവിന്റെ മക്കൾ തൊള്ളായിരത്തെഴുപത്തിമൂ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ന്നാൽ മതിൽ പണിതു തീർത്തു കതകുകൾ വെക്കുകയും വാതിൽകാവൽക്കാരെയും സംഗീതക്കാരെയും ലേവ്യ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യമിക്കയും ചെയ്തശ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ഇമ്മേരിന്റെ മക്കൾ ആയിരത്തമ്പത്തിര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ാൻ എന്റെ സഹോദരനായ ഹനാനിയെയും കോട്ടയുടെ അധിപനായ ഹനന്യാവെയും യെരൂശലേമിന്നു അധിപതികളായി നിയമ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വൻ പലരെക്കാളും വിശ്വസ്തനും ദൈവഭക്തന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പശ്ഹൂരിന്റെ മക്കൾ ആയിരത്തിരുനൂറ്റിനാല്പത്തേഴ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ാൻ അവരോടു: വെയിൽ ഉറെക്കുന്നതുവരെ യെരൂശലേമിന്റെ വാതിൽ തുറക്കരുതു; നിങ്ങൾ അരികെ നില്ക്കുമ്പോ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 കതകു അടെച്ചു അന്താഴം ഇടുവിക്കേണം; യെരൂശലേംനിവാസികളിൽനിന്നു കാവൽക്കാരെ നിയമിച്ചു ഓരോരുത്ത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ന്താന്റെ കാവൽസ്ഥലത്തും താന്താന്റെ വീട്ടിന്നു നേരെയുമായി നിർത്തിക്കൊള്ളേണ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ഹാരീമിന്റെ മക്കൾ ആയിരത്തിപ്പതിനേഴ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നാൽ പട്ടണം വിശാലമായതും വലിയതും അകത്തു ജനം കുറവും ആയിരുന്നു; വീടുകൾ പണിതിര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വംശാവലിപ്രകാരം എണ്ണം നോക്കേണ്ടതിന്നു പ്രഭുക്കന്മാരെയും പ്രമാണികളെയും ജനത്തെയും കൂട്ടിവരുത്ത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ദൈവം എന്റെ മനസ്സിൽ തോന്നിച്ചു. എന്നാറെ ആദ്യം മടങ്ങിവന്നവരുടെ ഒരു വംശാവലിരേഖ എനിക്കു ക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്ടി; അതിൽ എഴുതിക്കണ്ടത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ലേവ്യർ: ഹോദെവയുടെ മക്കളിൽ കദ്മീയേലിന്റെ മകനായ യേശുവയുടെ മക്കൾ എഴുപത്തിനാല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ബാബേൽരാജാവായ നെബൂഖദ് നേസർ പിടിച്ചുകൊണ്ടുപോയ ബദ്ധന്മാരുടെ പ്രവാസത്തിൽനിന്നു പുറപ്പെ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രൂശലേമിലേക്കും യെഹൂദയിലേക്കും താന്താന്റെ പട്ടണത്തിലേക്കു മടങ്ങിവന്നവരായ ദേശനിവാസിക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സംഗീതക്കാർ: ആസാഫ്യർ നൂറ്റിനാല്പത്ത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ഇവർ സെരുബ്ബാബേൽ, യേശുവ, നെഹെമ്യാവു; അസർയ്യാവു, രയമ്യാവു, നഹമാനി, മൊർദ്ദെഖായി, ബിൽശാൻ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പേരെത്ത്, ബിഗ്വായി, നെഹൂം, ബയനാ എന്നിവരോടുകൂടെ മടങ്ങിവന്നു; യിസ്രായേൽജനത്തിലെ പുരുഷ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ഖ്യയാവി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രോശിന്റെ മക്കൾ രണ്ടായിരത്തൊരുനൂറ്റെഴുപത്തിര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വാതിൽ കാവൽക്കാർ: ശല്ലൂമിന്റെ മക്കൾ, ആതേരിന്റെ മക്കൾ, തൽമോന്റെ മക്കൾ, അക്കൂബിന്റെ മക്കൾ, ഹതീത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്കൾ, ശോബായിയുടെ മക്കൾ ആകെ നൂറ്റിമുപ്പത്ത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ശെഫത്യാവിന്റെ മക്കൾ മൂന്നൂറ്റെഴുപത്തിര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ദൈവാലയദാസന്മാർ: സീഹയുടെ മക്കൾ, ഹസൂഫയുടെ മക്കൾ, തബ്ബായോത്തിന്റെ മക്കൾ, കേരോസിന്റെ മക്ക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ആരഹിന്റെ മക്കൾ അറുനൂറ്റമ്പത്തിര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േശുവയുടെയും യോവാബിന്റെയും മക്കളിൽ പഹത്ത്--മോവാബിന്റെ മക്കൾ രണ്ടായിരത്തെണ്ണൂറ്റിപ്പതിന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സീയായുടെ മക്കൾ, പാദോന്റെ മക്ക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ഏലാമിന്റെ മക്കൾ ആയിരത്തിരുനൂറ്റമ്പത്തിനാല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ലെബാനയുടെ മക്കൾ, ഹഗാബയുടെ മക്കൾ, സൽമായിയുടെ മക്ക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സത്ഥൂവിന്റെ മക്കൾ എണ്ണൂറ്റിനാല്പത്തഞ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ഹാനാന്റെ മക്കൾ, ഗിദ്ദേലിന്റെ മക്കൾ, ഗാഹരിന്റെ മക്കൾ, രെയായ്യാവിന്റെ മക്ക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സക്കായിയുടെ മക്കൾ എഴുനൂറ്ററുപ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രെസീന്റെ മക്കൾ, നെക്കോദയുടെ മക്ക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ഗസ്സാമിന്റെ മക്കൾ, ഉസ്സയുടെ മക്കൾ, പാസേഹയുടെ മക്ക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ബേസായിയുടെ മക്കൾ, മെയൂന്യരുടെ മക്കൾ, നെഫീത്യരുടെ മക്ക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ബക്ക്ബൂക്കിന്റെ മക്കൾ, ഹക്കൂഫയുടെ മക്കൾ, ഹർഹൂരിന്റെ മക്കൾ, ബസ്ളീത്തിന്റെമക്ക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മെഹിദയുടെ മക്കൾ, ഹർശയുടെ മക്ക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ബർക്കോസിന്റെ മക്കൾ, സീസെരയുടെ മക്ക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തേമഹിന്റെ മക്കൾ, നെസീഹയുടെ മക്കൾ, ഹതീഫയുടെ മക്ക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ശലോമോന്റെ ദാസന്മാരുടെ മക്കൾ; സോതായിയുടെ മക്കൾ, സോഫേരെത്തിന്റെ മക്ക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പെരീദയുടെ മക്കൾ, യാലയുടെ മക്കൾ, ദർക്കോന്റെ മക്കൾ, ഗിദ്ദേലിന്റെ മക്ക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ശെഫത്യാവിന്റെ മക്കൾ, ഹത്തീലിന്റെ മക്കൾ, പോഖെരെത്ത്-സെബായീമിന്റെ മക്കൾ, ആമോന്റെ മക്ക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ദൈവാലയദാസന്മാരും ശലോമോന്റെ ദാസന്മാരുടെ മക്കളും ആകെ മുന്നൂറ്റിത്തൊണ്ണൂറ്റി ര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തേൽ-മേലെഹ്, തേൽ-ഹർശാ, കെരൂബ്, അദ്ദോൻ, ഇമ്മേർ എന്നീ സ്ഥലങ്ങളിൽ നിന്നു മടങ്ങിവന്നവർ ഇവർ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കിലും അവർ യിസ്രായേല്യർ തന്നേയോ എന്നു തങ്ങളുടെ പിതൃഭവനവും വംശോല്പത്തിയും കാണിപ്പാൻ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ഞ്ഞ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ബിന്നൂവിയുടെ മക്കൾ അറുനൂറ്റിനാല്പത്ത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ദെലായാവിന്റെ മക്കൾ, തോബീയാവിന്റെ മക്കൾ, നെക്കോദയുടെ മക്കൾ; ആകെ അറുനൂറ്റി നാല്പത്തിരണ്ടു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ബേബായിയുടെ മക്കൾ അറുനൂറ്റിരുപത്ത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സ്ഗാദിന്റെ മക്കൾ രണ്ടായിരത്തി മുന്നൂറ്റിരുപത്തിര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പുരോഹിതന്മാരിൽ: ഹോബയുടെ മക്കൾ, ഹക്കോസ്സിന്റെ മക്കൾ, ഗിലെയാദ്യനായ ബർസില്ലായിയുടെ പുത്രിമാര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ത്തിയെ വിവാഹം കഴിച്ചു അവരുടെ പേരിൻ പ്രകാരം വിളിക്കപ്പെട്ട ബർസില്ലായിയുടെ മക്ക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ദോനീക്കാമിന്റെ മക്കൾ അറുനൂറ്ററുപത്തേഴ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ബിഗ്വായിയുടെ മക്കൾ രണ്ടായിരത്തറുപത്തേഴ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ഇവർ വംശാവലിരേഖ അന്വേഷിച്ചു, കണ്ടില്ലതാനും; അതുകൊണ്ടു അവരെ അശുദ്ധരെന്നെണ്ണി പൌരോഹിത്യത്ത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ക്ക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ആദീന്റെ മക്കൾ അറുനൂറ്റമ്പത്തഞ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ഹിസ്ക്കീയാവിന്റെ സന്തതിയായി ആതേരിന്റെ മക്കൾ തൊണ്ണൂറ്റ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ഊരീമും തുമ്മീമും ഉള്ളോരു പുരോഹിതൻ എഴുന്നേല്ക്കുംവരെ അവർ അതിപരിശുദ്ധമായതു തിന്നരുതെന്നു ദേശാധിപ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ോട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ഹാശൂമിന്റെ മക്കൾ മുന്നൂറ്റിരുപത്ത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സഭയാകെ നാല്പത്തീരായിരത്തി മുന്നൂറ്ററുപതു പേര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ബേസായിയുടെ മക്കൾ മുന്നൂറ്റിരുപത്തിനാല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ഹാരീഫിന്റെ മക്കൾ നൂറ്റിപന്ത്ര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അവരുടെ ദാസീദാസന്മാരായ ഏഴായിരത്തി മുന്നൂറ്റിമുപ്പത്തേഴുപേരെ കൂടാതെ തന്നേ;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നൂറ്റിനാല്പത്തഞ്ചു സംഗീതക്കാരും സംഗീതക്കാരത്തികള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ഗിബെയോന്യർ തൊണ്ണൂറ്റഞ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എഴുനൂറ്റിമുപ്പത്താറു കുതിരയും ഇരുനൂറ്റിനാല്പത്തഞ്ചു കോവർകഴുത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ബേത്ത്ളേഹെമ്യരും നെതോഫാത്യരും കൂടെ നൂറ്റെണ്പത്ത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നാനൂറ്റിമുപ്പത്തഞ്ചു ഒട്ടകവും ആറായിരത്തെഴുനൂറ്റിരുപതു കഴുതയും അവർക്കു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നാഥോത്യർ നൂറ്റിരുപത്ത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പിതൃഭവനത്തലവന്മാരിൽ ചിലർ വേലെക്കായിട്ടു ദാനങ്ങൾ കൊടുത്തു; ദേശാധിപതി ആയിരം തങ്കക്കാശും അമ്പ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ണ്ണങ്ങളും അഞ്ഞൂറ്റിമുപ്പതു പുരോഹിതവസ്ത്രവും ഭണ്ഡാരത്തിലേക്കു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ബേത്ത്-അസ്മാവേത്യർ നാല്പത്തിര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കിർയ്യത്ത്-യെയാരീം, കെഫീരാ, ബെയെരോത്ത് എന്നിവയിലെ നിവാസികൾ എഴുനൂറ്റിനാല്പത്തി മൂ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പിതൃഭവനത്തലവന്മാരിൽ ചിലർ പണിവക ഭണ്ഡാരത്തിലേക്കു ഇരുപതിനായിരം തങ്കക്കാശും രണ്ടായിരത്തിരുനൂറു മാ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ിയും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രാമക്കാരും ഗേബക്കാരും അറുനൂറ്റിരുപത്തൊ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ശേഷമുള്ള ജനം ഇരുപതിനായിരം തങ്കക്കാശും രണ്ടായിരം മാനേ വെള്ളിയും അറുപത്തേഴു പുരോഹിതവസ്ത്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മിക്മാസ് നിവാസികൾ നൂറ്റിരുപത്തിര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ബേഥേൽകാരും ഹായീക്കാരും നൂറ്റിരുപത്തിമൂ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അങ്ങനെ പുരോഹിതന്മാരും ലേവ്യരും വാതിൽകാവൽക്കാരും സംഗീതക്കാരും ജനത്തിൽ ചിലരും ദൈവാലയദാസ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യിസ്രായേലും താന്താങ്ങളുടെ പട്ടണങ്ങളിൽ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മറ്റെ നെബോവിലെ നിവാസികൾ അമ്പത്തിര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മറ്റെ ഏലാമിലെ നിവാസികൾ ആയിരത്തിരുനൂറ്റമ്പത്തിനാല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ഹാരീമിന്റെ മക്കൾ മുന്നൂറ്റിരുപ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2026-10-20T03:33:39Z</dcterms:created>
  <dcterms:modified xsi:type="dcterms:W3CDTF">2026-10-20T03:33:39Z</dcterms:modified>
  <dc:title>നെഹെമ്യാവ്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