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presProps" Target="presProps.xml"/>
  <Relationship Id="rId56" Type="http://schemas.openxmlformats.org/officeDocument/2006/relationships/viewProps" Target="viewProps.xml"/>
  <Relationship Id="rId5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வர்கள் எல்லாரும் தங்கள் நரகலான விக்கிரகங்களைப் பின்பற்றி, என்னைவிட்டுப் பேதலித்துப்போனார்கள் என்று கர்த்தராகிய ஆண்டவர் சொல்லுகிறார்.]]></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வர்கள் எல்லாரும் தங்கள் நரகலான விக்கிரகங்களைப் பின்பற்றி, என்னைவிட்டுப் பேதலித்துப்போனார்கள் என்று கர்த்தராகிய ஆண்டவர் சொல்லுகிறார்.]]></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நீ இஸ்ரவேல் வம்சத்தாரை நோக்கி: திரும்புங்கள், உங்கள் நரகலான விக்கிரகங்களை விட்டுத் திரும்புங்கள்; உங்கள் சகல அருவருப்புகளையும் விட்டு உங்கள் முகங்களைத் திருப்புங்கள் என்று கர்த்தராகிய ஆண்டவர் உரைக்கி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கையால், நீ இஸ்ரவேல் வம்சத்தாரை நோக்கி: திரும்புங்கள், உங்கள் நரகலான விக்கிரகங்களை விட்டுத் திரும்புங்கள்; உங்கள் சகல அருவருப்புகளையும் விட்டு உங்கள் முகங்களைத் திருப்புங்கள் என்று கர்த்தராகிய ஆண்டவர் உரைக்கிறா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ஸ்ரவேல் வம்சத்தாரிலும் இஸ்ரவேலில் தங்குகிற அந்நியரிலும் என்னைப் பின்பற்றாமல் பேதலித்து, தன் நரகலான விக்கிரகங்களைத் தன் இருதயத்தின்மேல் நாட்டி, தன் அக்கிரமமாகிய இடறலைத் தன் முகத்துக்கெதிராக வைத்துக்கொண்டிருக்கிற எவனாகிலும் தீர்க்கதரிசியின் மூலமாய் என்னிடத்தில் விசாரிக்க வந்தால், அவனுக்குக் கர்த்தராகிய நானே உத்தரவுகொடுத்து,]]></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ஸ்ரவேல் வம்சத்தாரிலும் இஸ்ரவேலில் தங்குகிற அந்நியரிலும் என்னைப் பின்பற்றாமல் பேதலித்து, தன் நரகலான விக்கிரகங்களைத் தன் இருதயத்தின்மேல் நாட்டி, தன் அக்கிரமமாகிய இடறலைத் தன் முகத்துக்கெதிராக வைத்துக்கொண்டிருக்கிற எவனாகிலும் தீர்க்கதரிசியின் மூலமாய் என்னிடத்தில் விசாரிக்க வந்தால், அவனுக்குக் கர்த்தராகிய நானே உத்தரவுகொடுத்து,]]></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ஸ்ரவேல் வம்சத்தாரிலும் இஸ்ரவேலில் தங்குகிற அந்நியரிலும் என்னைப் பின்பற்றாமல் பேதலித்து, தன் நரகலான விக்கிரகங்களைத் தன் இருதயத்தின்மேல் நாட்டி, தன் அக்கிரமமாகிய இடறலைத் தன் முகத்துக்கெதிராக வைத்துக்கொண்டிருக்கிற எவனாகிலும் தீர்க்கதரிசியின் மூலமாய் என்னிடத்தில் விசாரிக்க வந்தால், அவனுக்குக் கர்த்தராகிய நானே உத்தரவுகொடுத்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இஸ்ரவேல் வம்சத்தாரிலும் இஸ்ரவேலில் தங்குகிற அந்நியரிலும் என்னைப் பின்பற்றாமல் பேதலித்து, தன் நரகலான விக்கிரகங்களைத் தன் இருதயத்தின்மேல் நாட்டி, தன் அக்கிரமமாகிய இடறலைத் தன் முகத்துக்கெதிராக வைத்துக்கொண்டிருக்கிற எவனாகிலும் தீர்க்கதரிசியின் மூலமாய் என்னிடத்தில் விசாரிக்க வந்தால், அவனுக்குக் கர்த்தராகிய நானே உத்தரவுகொடுத்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த மனுஷனுக்கு விரோதமாக என் முகத்தைத் திருப்பி, அவனை அடையாளமாகவும் பழமொழியாகவும் வைத்து, அவனை என் ஜனத்தின் நடுவில் இராதபடிக்குச் சங்கரித்துப்போடுவேன்; அப்பொழுது நான் கர்த்தர் என்று அறிந்துகொள்வீ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ந்த மனுஷனுக்கு விரோதமாக என் முகத்தைத் திருப்பி, அவனை அடையாளமாகவும் பழமொழியாகவும் வைத்து, அவனை என் ஜனத்தின் நடுவில் இராதபடிக்குச் சங்கரித்துப்போடுவேன்; அப்பொழுது நான் கர்த்தர் என்று அறிந்துகொள்வீ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ஸ்ரவேலுடைய மூப்பரில் சிலர் என்னிடத்தில் வந்து, எனக்கு முன்பாக உட்கார்ந்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ஒரு தீர்க்கதரிசி எத்தப்பட்டு ஒரு விசேஷத்தைச் சொன்னானாகில், அப்படிக்கொத்த தீர்க்கதரிசியைக் கர்த்தராகிய நானே எத்தப்படப்பண்ணினேன்; நான் அவனுக்கு விரோதமாக என் கையை நீட்டி, அவனை இஸ்ரவேல் ஜனத்தின் நடுவில் இராதபடிக்கு அழிப்பே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ஒரு தீர்க்கதரிசி எத்தப்பட்டு ஒரு விசேஷத்தைச் சொன்னானாகில், அப்படிக்கொத்த தீர்க்கதரிசியைக் கர்த்தராகிய நானே எத்தப்படப்பண்ணினேன்; நான் அவனுக்கு விரோதமாக என் கையை நீட்டி, அவனை இஸ்ரவேல் ஜனத்தின் நடுவில் இராதபடிக்கு அழிப்பேன்.]]></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டியே அவரவர் தங்கள் தங்கள் அக்கிரமத்தைச் சுமப்பார்கள்; தீர்க்கதரிசியினிடத்தில் விசாரிக்கிறவனுடைய தண்டனை எப்படியோ அப்படியே தீர்க்கதரிசியினுடைய தண்டனையும் இருக்கும்.]]></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ப்படியே அவரவர் தங்கள் தங்கள் அக்கிரமத்தைச் சுமப்பார்கள்; தீர்க்கதரிசியினிடத்தில் விசாரிக்கிறவனுடைய தண்டனை எப்படியோ அப்படியே தீர்க்கதரிசியினுடைய தண்டனையும் இருக்கும்.]]></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இஸ்ரவேல் வம்சத்தார் இனி என்னைவிட்டு வழிதப்பிப்போகாமலும், தங்கள் எல்லா மீறுதல்களாலும் இனி அசுசிப்படாமலும் இருக்கும் பொருட்டாக இப்படிச் சம்பவிக்கும்; அப்பொழுது அவர்கள் என் ஜனமாயிருப்பார்கள், நான் அவர்கள் தேவனாயிருப்பேன் என்று கர்த்தராகிய ஆண்டவர் உரைக்கிறார் என்று சொல் என்றார்.]]></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இஸ்ரவேல் வம்சத்தார் இனி என்னைவிட்டு வழிதப்பிப்போகாமலும், தங்கள் எல்லா மீறுதல்களாலும் இனி அசுசிப்படாமலும் இருக்கும் பொருட்டாக இப்படிச் சம்பவிக்கும்; அப்பொழுது அவர்கள் என் ஜனமாயிருப்பார்கள், நான் அவர்கள் தேவனாயிருப்பேன் என்று கர்த்தராகிய ஆண்டவர் உரைக்கிறார் என்று சொல் என்றார்.]]></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ர்த்தருடைய வார்த்தை எனக்கு உண்டாகி அவர்:]]></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னுபுத்திரனே, ஒரு தேசம் எனக்கு விரோதமாய்த் துரோகம்பண்ணிக்கொண்டேயிருந்து, பாவஞ்செய்தால், நான் அதற்கு விரோதமாக என் கையை நீட்டி, அதில் அப்பம் என்னும் ஆதரவுகோலை முறித்து, அதில் பஞ்சத்தை அனுப்பி, மனுஷரையும் மிருகங்களையும் அதில் இராதபடிக்கு நாசம்பண்ணுவே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னுபுத்திரனே, ஒரு தேசம் எனக்கு விரோதமாய்த் துரோகம்பண்ணிக்கொண்டேயிருந்து, பாவஞ்செய்தால், நான் அதற்கு விரோதமாக என் கையை நீட்டி, அதில் அப்பம் என்னும் ஆதரவுகோலை முறித்து, அதில் பஞ்சத்தை அனுப்பி, மனுஷரையும் மிருகங்களையும் அதில் இராதபடிக்கு நாசம்பண்ணுவே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மனுபுத்திரனே, ஒரு தேசம் எனக்கு விரோதமாய்த் துரோகம்பண்ணிக்கொண்டேயிருந்து, பாவஞ்செய்தால், நான் அதற்கு விரோதமாக என் கையை நீட்டி, அதில் அப்பம் என்னும் ஆதரவுகோலை முறித்து, அதில் பஞ்சத்தை அனுப்பி, மனுஷரையும் மிருகங்களையும் அதில் இராதபடிக்கு நாசம்பண்ணுவே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கர்த்தருடைய வார்த்தை எனக்கு உண்டாகி, அவர்:]]></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நோவா, தானியேல், யோபு ஆகிய இம்மூன்று புருஷரும் அதின் நடுவில் இருந்தாலும், அவர்கள் தங்கள் நீதியினால் தங்கள் ஆத்துமாக்களைமாத்திரம் தப்புவிப்பார்கள் என்று கர்த்தராகிய ஆண்டவர் சொல்லுகிறார்.]]></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ப்பொழுது நோவா, தானியேல், யோபு ஆகிய இம்மூன்று புருஷரும் அதின் நடுவில் இருந்தாலும், அவர்கள் தங்கள் நீதியினால் தங்கள் ஆத்துமாக்களைமாத்திரம் தப்புவிப்பார்கள் என்று கர்த்தராகிய ஆண்டவர் சொல்லுகிறார்.]]></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நான் தேசத்தில் துஷ்டமிருகங்களை அனுப்ப, அம்மிருகங்களினிமித்தம் ஒருவரும் அதின் வழியாய் நடக்கக் கூடாதபடி வெறுமையும் பாழுமாகும்போது,]]></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நான் தேசத்தில் துஷ்டமிருகங்களை அனுப்ப, அம்மிருகங்களினிமித்தம் ஒருவரும் அதின் வழியாய் நடக்கக் கூடாதபடி வெறுமையும் பாழுமாகும்போது,]]></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ந்த மூன்று புருஷரும் அதின் நடுவில் இருந்தாலும், தாங்கள்மாத்திரம் தப்புவார்களேயல்லாமல், குமாரரையாகிலும் குமாரத்திகளையாகிலும் தப்புவிக்கமாட்டார்கள்; தேசமும் பாழாய்ப்போகும் என்று என் ஜீவனைக்கொண்டு சொல்லுகிறேன் என்பதைக் கர்த்தராகிய ஆண்டவர் உரைக்கிறார்.]]></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ந்த மூன்று புருஷரும் அதின் நடுவில் இருந்தாலும், தாங்கள்மாத்திரம் தப்புவார்களேயல்லாமல், குமாரரையாகிலும் குமாரத்திகளையாகிலும் தப்புவிக்கமாட்டார்கள்; தேசமும் பாழாய்ப்போகும் என்று என் ஜீவனைக்கொண்டு சொல்லுகிறேன் என்பதைக் கர்த்தராகிய ஆண்டவர் உரைக்கிறார்.]]></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ல்லது நான் அந்த தேசத்தின்மேல் பட்டயத்தை வரப்பண்ணி: பட்டயமே, தேசத்தை உருவப்போ என்று சொல்லி, அதிலுள்ள மனுஷரையும் மிருகங்களையும் நாசம்பண்ணும்போது,]]></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ல்லது நான் அந்த தேசத்தின்மேல் பட்டயத்தை வரப்பண்ணி: பட்டயமே, தேசத்தை உருவப்போ என்று சொல்லி, அதிலுள்ள மனுஷரையும் மிருகங்களையும் நாசம்பண்ணும்போ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ந்த மூன்று புருஷரும் அதின் நடுவில் இருந்தாலும் தாங்கள்மாத்திரம் தப்புவார்களேயல்லாமல், குமாரரையாகிலும் குமாரத்திகளையாகிலும் தப்புவிக்கமாட்டார்கள்; தேசமும் பாழாய்ப்போகும் என்று என் ஜீவனைக்கொண்டு சொல்லுகிறேன் என்பதைக் கர்த்தராகிய ஆண்டவர் உரைக்கிறார்.]]></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ந்த மூன்று புருஷரும் அதின் நடுவில் இருந்தாலும் தாங்கள்மாத்திரம் தப்புவார்களேயல்லாமல், குமாரரையாகிலும் குமாரத்திகளையாகிலும் தப்புவிக்கமாட்டார்கள்; தேசமும் பாழாய்ப்போகும் என்று என் ஜீவனைக்கொண்டு சொல்லுகிறேன் என்பதைக் கர்த்தராகிய ஆண்டவர் உரைக்கிறார்.]]></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னுபுத்திரனே, இந்த மனுஷர் தங்கள் நரகலான விக்கிரகங்களைத் தங்கள் இருதயத்தின்மேல் நாட்டி, தங்கள் அக்கிரமமாகிய இடறலைத் தங்கள் முகத்துக்கு எதிராக வைத்துக்கொண்டிருக்கிறார்களே; இவர்கள் என்னிடத்தில் விசாரிக்கத்தகு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ல்லது நான் அந்த தேசத்தில் கொள்ளைநோயை அனுப்பி, அதிலுள்ள மனுஷரையும் மிருகங்களையும் நாசம்பண்ணும்படி அதின்மேல் இரத்தப்பழியாக என் உக்கிரத்தை ஊற்றும்போது,]]></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அல்லது நான் அந்த தேசத்தில் கொள்ளைநோயை அனுப்பி, அதிலுள்ள மனுஷரையும் மிருகங்களையும் நாசம்பண்ணும்படி அதின்மேல் இரத்தப்பழியாக என் உக்கிரத்தை ஊற்றும்போது,]]></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நோவாவும் தானியேலும் யோபும் அதின் நடுவில் இருந்தாலும், அவர்கள் தங்கள் நீதியினால் தங்கள் ஆத்துமாக்களை மாத்திரம் தப்புவிப்பார்களேயல்லாமல், குமாரரையாகிலும் குமாரத்திகளையாகிலும் தப்புவிக்கமாட்டார்கள்; தேசமும் பாழாய்ப்போகும் என்று என் ஜீவனைக்கொண்டு சொல்லுகிறேன் என்பதைக் கர்த்தராகிய ஆண்டவர் உரைக்கிறார்.]]></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நோவாவும் தானியேலும் யோபும் அதின் நடுவில் இருந்தாலும், அவர்கள் தங்கள் நீதியினால் தங்கள் ஆத்துமாக்களை மாத்திரம் தப்புவிப்பார்களேயல்லாமல், குமாரரையாகிலும் குமாரத்திகளையாகிலும் தப்புவிக்கமாட்டார்கள்; தேசமும் பாழாய்ப்போகும் என்று என் ஜீவனைக்கொண்டு சொல்லுகிறேன் என்பதைக் கர்த்தராகிய ஆண்டவர் உரைக்கிறார்.]]></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யால், கர்த்தராகிய ஆண்டவர் சொல்லுகிறது என்னவென்றால்; நான் மனுஷரையும் மிருகங்களையும் நாசம்பண்ணும்படி எருசலேமுக்கு விரோதமாகப் பட்டயம், பஞ்சம், துஷ்டமிருகங்கள், கொள்ளைநோய் என்னும் இந்நான்கு கொடிய தண்டனைகளையும் அனுப்பும்போது எவ்வளவு அதிக சங்காரமாகும்?]]></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யால், கர்த்தராகிய ஆண்டவர் சொல்லுகிறது என்னவென்றால்; நான் மனுஷரையும் மிருகங்களையும் நாசம்பண்ணும்படி எருசலேமுக்கு விரோதமாகப் பட்டயம், பஞ்சம், துஷ்டமிருகங்கள், கொள்ளைநோய் என்னும் இந்நான்கு கொடிய தண்டனைகளையும் அனுப்பும்போது எவ்வளவு அதிக சங்காரமாகும்?]]></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கையால், கர்த்தராகிய ஆண்டவர் சொல்லுகிறது என்னவென்றால்; நான் மனுஷரையும் மிருகங்களையும் நாசம்பண்ணும்படி எருசலேமுக்கு விரோதமாகப் பட்டயம், பஞ்சம், துஷ்டமிருகங்கள், கொள்ளைநோய் என்னும் இந்நான்கு கொடிய தண்டனைகளையும் அனுப்பும்போது எவ்வளவு அதிக சங்காரமாகும்?]]></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இதோ, அதிலே தப்பி மீதியாகி வெளியே கொண்டுவரப்படுகிற குமாரரும் குமாரத்திகளும் சிலர் இருப்பார்கள்; இதோ, அவர்கள் உங்களண்டைக்குப் புறப்பட்டு வருவார்கள்; அப்பொழுது நீங்கள் அவர்கள் மார்க்கத்தையும் அவர்கள் கிரியைகளையும் கண்டு, நான் எருசலேமின் மேல் நான் வரப்பண்ணின எல்லாவற்றையுங்குறித்துத் தேற்றப்படுவீ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இதோ, அதிலே தப்பி மீதியாகி வெளியே கொண்டுவரப்படுகிற குமாரரும் குமாரத்திகளும் சிலர் இருப்பார்கள்; இதோ, அவர்கள் உங்களண்டைக்குப் புறப்பட்டு வருவார்கள்; அப்பொழுது நீங்கள் அவர்கள் மார்க்கத்தையும் அவர்கள் கிரியைகளையும் கண்டு, நான் எருசலேமின் மேல் நான் வரப்பண்ணின எல்லாவற்றையுங்குறித்துத் தேற்றப்படுவீ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இதோ, அதிலே தப்பி மீதியாகி வெளியே கொண்டுவரப்படுகிற குமாரரும் குமாரத்திகளும் சிலர் இருப்பார்கள்; இதோ, அவர்கள் உங்களண்டைக்குப் புறப்பட்டு வருவார்கள்; அப்பொழுது நீங்கள் அவர்கள் மார்க்கத்தையும் அவர்கள் கிரியைகளையும் கண்டு, நான் எருசலேமின் மேல் நான் வரப்பண்ணின எல்லாவற்றையுங்குறித்துத் தேற்றப்படுவீ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னுபுத்திரனே, இந்த மனுஷர் தங்கள் நரகலான விக்கிரகங்களைத் தங்கள் இருதயத்தின்மேல் நாட்டி, தங்கள் அக்கிரமமாகிய இடறலைத் தங்கள் முகத்துக்கு எதிராக வைத்துக்கொண்டிருக்கிறார்களே; இவர்கள் என்னிடத்தில் விசாரிக்கத்தகு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இதோ, அதிலே தப்பி மீதியாகி வெளியே கொண்டுவரப்படுகிற குமாரரும் குமாரத்திகளும் சிலர் இருப்பார்கள்; இதோ, அவர்கள் உங்களண்டைக்குப் புறப்பட்டு வருவார்கள்; அப்பொழுது நீங்கள் அவர்கள் மார்க்கத்தையும் அவர்கள் கிரியைகளையும் கண்டு, நான் எருசலேமின் மேல் நான் வரப்பண்ணின எல்லாவற்றையுங்குறித்துத் தேற்றப்படுவீ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அவர்கள் மார்க்கத்தையும் அவர்கள் கிரியையையும் காணும்போது, அவர்கள் உங்களுக்குத் தேற்றரவாயிருப்பார்கள்; நான் அதிலே செய்த எல்லாவற்றையும் முகாந்தரமில்லாமல் செய்யவில்லையென்று அப்பொழுது அறிந்து கொள்வீர்கள் என்பதைக் கர்த்தராகிய ஆண்டவர் உரைக்கிறார் என்று சொன்னார்.]]></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நீங்கள் அவர்கள் மார்க்கத்தையும் அவர்கள் கிரியையையும் காணும்போது, அவர்கள் உங்களுக்குத் தேற்றரவாயிருப்பார்கள்; நான் அதிலே செய்த எல்லாவற்றையும் முகாந்தரமில்லாமல் செய்யவில்லையென்று அப்பொழுது அறிந்து கொள்வீர்கள் என்பதைக் கர்த்தராகிய ஆண்டவர் உரைக்கிறார் என்று சொன்னார்.]]></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யால், நீ அவர்களோடே பேசிச்சொல்லவேண்டியது என்னவென்றால்: இஸ்ரவேல் வம்சத்தாரில் தன்னுடைய நரகலான விக்கிரகங்களைத் தன் இருதயத்தின்மேல் நாட்டி, தன் அக்கிரமமாகிய இடறலைத் தன் முகத்துக்கு எதிராக வைத்துக்கொண்டிருக்கிற எவனாகிலும் தீர்க்கதரிசியினிடத்தில் வந்தால், கர்த்தராகிய நான் இஸ்ரவேல் வம்சத்தாருடைய இருதயத்தில் இருக்கிறதைப் பிடிக்கும்படியாக அப்படிப்பட்டவனுடைய நரகலான விக்கிரகங்களின் திரட்சிக்குத்தக்கதாக உத்தரவு கொடுப்பே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யால், நீ அவர்களோடே பேசிச்சொல்லவேண்டியது என்னவென்றால்: இஸ்ரவேல் வம்சத்தாரில் தன்னுடைய நரகலான விக்கிரகங்களைத் தன் இருதயத்தின்மேல் நாட்டி, தன் அக்கிரமமாகிய இடறலைத் தன் முகத்துக்கு எதிராக வைத்துக்கொண்டிருக்கிற எவனாகிலும் தீர்க்கதரிசியினிடத்தில் வந்தால், கர்த்தராகிய நான் இஸ்ரவேல் வம்சத்தாருடைய இருதயத்தில் இருக்கிறதைப் பிடிக்கும்படியாக அப்படிப்பட்டவனுடைய நரகலான விக்கிரகங்களின் திரட்சிக்குத்தக்கதாக உத்தரவு கொடுப்பே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யால், நீ அவர்களோடே பேசிச்சொல்லவேண்டியது என்னவென்றால்: இஸ்ரவேல் வம்சத்தாரில் தன்னுடைய நரகலான விக்கிரகங்களைத் தன் இருதயத்தின்மேல் நாட்டி, தன் அக்கிரமமாகிய இடறலைத் தன் முகத்துக்கு எதிராக வைத்துக்கொண்டிருக்கிற எவனாகிலும் தீர்க்கதரிசியினிடத்தில் வந்தால், கர்த்தராகிய நான் இஸ்ரவேல் வம்சத்தாருடைய இருதயத்தில் இருக்கிறதைப் பிடிக்கும்படியாக அப்படிப்பட்டவனுடைய நரகலான விக்கிரகங்களின் திரட்சிக்குத்தக்கதாக உத்தரவு கொடுப்பே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ஆகையால், நீ அவர்களோடே பேசிச்சொல்லவேண்டியது என்னவென்றால்: இஸ்ரவேல் வம்சத்தாரில் தன்னுடைய நரகலான விக்கிரகங்களைத் தன் இருதயத்தின்மேல் நாட்டி, தன் அக்கிரமமாகிய இடறலைத் தன் முகத்துக்கு எதிராக வைத்துக்கொண்டிருக்கிற எவனாகிலும் தீர்க்கதரிசியினிடத்தில் வந்தால், கர்த்தராகிய நான் இஸ்ரவேல் வம்சத்தாருடைய இருதயத்தில் இருக்கிறதைப் பிடிக்கும்படியாக அப்படிப்பட்டவனுடைய நரகலான விக்கிரகங்களின் திரட்சிக்குத்தக்கதாக உத்தரவு கொடுப்பே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79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1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That I may take the house of Israel in their own heart, because they are all cut off from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rough thei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Therefore say unto the house of Israel, Thus says the Lord GOD; Repent, and turn yourselves fr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 idols; and turn away your faces from all your abomin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For every one of the house of Israel, or of the stranger that sojourns in Israel, which separa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self from me, and sets up his idols in his heart, and puts the stumbling block of his iniqu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fore his face, and comes to a prophet to enquire of him concerning me; I the LORD will answer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y mysel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I will set my face against that man, and will make him a sign and a proverb, and I will c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m off from the midst of my people; and all of you shall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Then came certain of the elders of Israel unto me, and sat before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if the prophet be deceived when he has spoken a thing, I the LORD have deceived that prophe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I will stretch out my hand upon him, and will destroy him from the midst of my people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they shall bear the punishment of their iniquity: the punishment of the prophet shall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as the punishment of him that seeks unto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That the house of Israel may go no more astray from me, neither be polluted any more with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transgressions; but that they may be my people, and I may be their God,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The word of the LORD came again 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Son of man, when the land sins against me by trespassing grievously, then will I stretch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ine hand upon it, and will break the staff of the bread thereof, and will send famine upon it,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l cut off man and beast from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the word of the LORD came un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Though these three men, Noah, Daniel, and Job, were in it, they should deliver but their ow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ouls by their righteousness,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If I cause dangerous beasts to pass through the land, and they spoil it, so that it be desola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no man may pass through because of the beas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ough these three men were in it, as I live, says the Lord GOD, they shall deliver neither s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r daughters; they only shall be delivered, but the land shall be desolat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Or if I bring a sword upon that land, and say, Sword, go through the land; so that I cut off ma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beast from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Though these three men were in it, as I live, says the Lord GOD, they shall deliver neither s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r daughters, but they only shall be delivered themselv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Son of man, these men have set up their idols in their heart, and put the stumbling block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Or if I send a pestilence into that land, and pour out my fury upon it in blood, to cut off fr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t man and b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Though Noah, Daniel, and Job were in it, as I live, says the Lord GOD, they shall deli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either son nor daughter; they shall but deliver their own souls by their righteous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For thus says the Lord GOD; How much more when I send my four sore judgments upon Jerusalem,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ord, and the famine, and the dangerous beast, and the pestilence, to cut off from it ma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as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Yet, behold, therein shall be left a remnant that shall be brought forth, both son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ughters: behold, they shall come forth unto you, and all of you shall see their way and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ings: and all of you shall be comforted concerning the evil that I have brought upon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iniquity before their face: should I be enquired of at all by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ven concerning all that I have brought upon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they shall comfort you, when all of you see their ways and their doings: and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know that I have not done without cause all that I have done in it,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Therefore speak unto them, and say unto them, Thus says the Lord GOD; Every man of the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that sets up his idols in his heart, and puts the stumbling block of his iniquity before h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ce, and comes to the prophet; I the LORD will answer him that comes according to the multitud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14]]></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2026-07-18T19:08:38Z</dcterms:created>
  <dcterms:modified xsi:type="dcterms:W3CDTF">2026-07-18T19:08:38Z</dcterms:modified>
  <dc:title>எசேக்கியேல் : 14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