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தெய்வமே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ும் தெய்வமே – நன்றிய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ாடுவேன் -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ந்த நாள்முதல் இந்தநாள் 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யோ நன்மை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ா எத்தனையோ நன்மை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யானவனைத் தூக்கி எடு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ல்லாமல் ஆசீர்வத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அதிசயம் அதிசயம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கிருபையால் என்னை தாங்குகின்ற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வழியில் நடத்துகின்ற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ஆச்சரியம் ஆச்சரியம் தான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குயவனே உமது க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கொடுத்து விட்ட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போல என்னை நடத்தும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2026-11-02T04:20:28Z</dcterms:created>
  <dcterms:modified xsi:type="dcterms:W3CDTF">2026-11-02T04:20:28Z</dcterms:modified>
  <dc:title>துதிப் பாடல்கள் : 172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