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lifted up mine eyes again, and looked, and behold a man with a measuring line in his h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lifted up mine eyes again, and looked, and behold a man with a measuring line in his h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said I, Where go you? And he said unto me, To measure Jerusalem, to see what is the breadth thereof, and what is the length thereof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said I, Where go you? And he said unto me, To measure Jerusalem, to see what is the breadth thereof, and what is the length thereof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, behold, the angel that talked with me went forth, and another angel went out to meet him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said unto him, Run, speak to this young man, saying, Jerusalem shall be inhabited as towns without walls for the multitude of men and cattle therein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said unto him, Run, speak to this young man, saying, Jerusalem shall be inhabited as towns without walls for the multitude of men and cattle therei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, says the LORD, will be unto her a wall of fire round about, and will be the glory in the midst of h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, says the LORD, will be unto her a wall of fire round about, and will be the glory in the midst of 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, ho, come forth, and flee from the land of the north, says the LORD: for I have spread you abroad as the four winds of the heaven, says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, ho, come forth, and flee from the land of the north, says the LORD: for I have spread you abroad as the four winds of the heaven, says the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Deliver yourself, O Zion, that dwell with the daughter of Babylo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us says the LORD of hosts; After the glory has he sent me unto the nations which spoiled you: for he that touches you touches the apple of his ey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us says the LORD of hosts; After the glory has he sent me unto the nations which spoiled you: for he that touches you touches the apple of his ey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behold, I will shake mine hand upon them, and they shall be a spoil to their servants: and all of you shall know that the LORD of hosts has sent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, behold, I will shake mine hand upon them, and they shall be a spoil to their servants: and all of you shall know that the LORD of hosts has sent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ing and rejoice, O daughter of Zion: for, lo, I come, and I will dwell in the midst of you, says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ing and rejoice, O daughter of Zion: for, lo, I come, and I will dwell in the midst of you, says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many nations shall be joined to the LORD in that day, and shall be my people: and I will dwell in the midst of you, and you shall know that the LORD of hosts has sent me unto you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many nations shall be joined to the LORD in that day, and shall be my people: and I will dwell in the midst of you, and you shall know that the LORD of hosts has sent me unto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LORD shall inherit Judah his portion in the holy land, and shall choose Jerusalem agai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LORD shall inherit Judah his portion in the holy land, and shall choose Jerusalem agai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silent, O all flesh, before the LORD: for he is raised up out of his holy habitati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silent, O all flesh, before the LORD: for he is raised up out of his holy habit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9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ண்களை ஏறெடுத்துப் பார்த்தபோது, இதோ, தன் கையிலே அளவுநூல் பிடித்திருந்த ஒரு புருஷ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சைகளிலும் உங்களை நான் சிதறப்பண்ணின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ள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த்திலிருந்து எழுந்தருளினார் என்று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2026-11-01T08:56:52Z</dcterms:created>
  <dcterms:modified xsi:type="dcterms:W3CDTF">2026-11-01T08:56:52Z</dcterms:modified>
  <dc:title>சகரியா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