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78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, ஆமென், ஆமென் ஆமெ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ங்கள் தேவனுக்கு கனம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ம், மகிமையும் உண்டாவத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மென், ஆமென், ஆமென், ஆமெ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ோற்றிப் பாடுங்கள், எம் தேவ தே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ஏற்றிப் போற்றுங்கள் எம் இயேசு ராஜ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றியுடன் பாடுங்கள் – 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ிசயமானவர், ஆலோசனைக் கர்த்த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்லமையுள்ள தேவன், நித்திய பி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ப் பிரபு – 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ெய்யான திராட்சைச் செடி, நல்ல மேய்ப்பன் நீ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ற்றாத ஜீவத் தண்ணீர் ஜீவ அப்ப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ர் நீரே என்றும் – 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க்கமாய் ஜெபித்திடுவோம், உண்மையாய் உழைத்தி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ள்ளி அள்ளிக் கொடுப்போம், தேசத்தை சுதந்தர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ாலத்தைப் பயன் செய்வோம் – 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, அல்லேலூ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30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2026-10-23T13:19:01Z</dcterms:created>
  <dcterms:modified xsi:type="dcterms:W3CDTF">2026-10-23T13:19:01Z</dcterms:modified>
  <dc:title>துதிப் பாடல்கள் : 300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