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கிருபையின்படி எனக்கு இரங்கும், உமது மிகுந்த இரக்கங்களின்படி என் மீறுதல்கள் நீங்க என்னைச் சுத்திகர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கிருபையின்படி எனக்கு இரங்கும், உமது மிகுந்த இரக்கங்களின்படி என் மீறுதல்கள் நீங்க என்னைச் சுத்திகர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க்கிரமம் நீங்க என்னை முற்றிலும் கழுவி, என் பாவமற என்னைச் சுத்திகர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மீறுதல்களை நான் அறிந்திருக்கிறேன்; என் பாவம் எப்பொழுதும் எனக்கு முன்பாக நிற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துர்க்குணத்தில் உருவானேன்; என் தாய் என்னைப் பாவத்தில் கர்ப்பந்தரித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ள்ளத்தில் உண்மையாயிருக்க விரும்புகிறீர்; அந்தக்கரணத்தில் ஞானத்தை எனக்குத் தெரியப்படுத்துவ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 ஈசோப்பினால் சுத்திகரியும், அப்பொழுது நான் சுத்தமாவேன்; என்னைக் கழுவியருளும், அப்பொழுது நான் உறைந்த மழையிலும் வெண்மையா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ந்தோஷமும் மகிழ்ச்சியும் கேட்கும்படி செய்யும், அப்பொழுது நீர் நொறுக்கின எலும்புகள் களிகூ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ாவங்களைப் பாராதபடிக்கு நீர் உமது முகத்தை மறைத்து, என் அக்கிரமங்களையெல்லாம் நீக்கிய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சுத்த இருதயத்தை என்னிலே சிருஷ்டியும், நிலைவரமான ஆவியை என் உள்ளத்திலே புதுப்ப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சமுகத்தை விட்டு என்னைத் தள்ளாமலும், உமது பரிசுத்த ஆவியை என்னிடத்திலிருந்து எடுத்துக்கொள்ளாமலும் இ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இரட்சணியத்தின் சந்தோஷத்தைத் திரும்பவும் எனக்குத் தந்து, உற்சாகமான ஆவி என்னைத் தாங்கும்படி செய்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ாதகருக்கு உமது வழிகளை உபதேசிப்பேன்; பாவிகள் உம்மிடத்தில் மனந்திரும்ப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 உம்முடைய நீதியைக் கெம்பீரமாய்ப் பா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 உம்முடைய நீதியைக் கெம்பீரமாய்ப் பா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ண்டவரே, என் உதடுகளைத் திறந்தருளும்; அப்பொழுது என் வாய் உம்முடைய புகழை அறிவ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ியை நீர் விரும்புகிறதில்லை, விரும்பினால் செலுத்துவேன்; தகனபலியும் உமக்குப் பிரியமானத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ியை நீர் விரும்புகிறதில்லை, விரும்பினால் செலுத்துவேன்; தகனபலியும் உமக்குப் பிரியமானத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க்கேற்கும் பலிகள் நொறுங்குண்ட ஆவிதான்; தேவனே, நொறுங்குண்டதும் நருங்குண்டதுமான இருதயத்தை நீர் புறக்கணிய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யோனுக்கு உமது பிரியத்தின்படி நன்மைசெய்யும்: எருசலேமின் மதில்களைக் கட்டுவீர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கனபலியும் சர்வாங்க தகனபலியுமாகிய நீதியின்பலிகளில் பிரியப்படுவீர்; அப்பொழுது உமது பீடத்தின்மேல் காளைகளைப் பலியி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கனபலியும் சர்வாங்க தகனபலியுமாகிய நீதியின்பலிகளில் பிரியப்படுவீர்; அப்பொழுது உமது பீடத்தின்மேல் காளைகளைப் பலியி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ನ್ನ ಮೇಲೆ ಕರುಣೆಯಿಡು; ನಿನ್ನ ಪ್ರೀತಿಕರುಣೆಯ ಪ್ರಕಾರ ನಿನ್ನ ಅತಿ ಶಯವಾದ ಅಂತಃಕರುಣೆಗಳ ಪ್ರಕಾರ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ೋಹ ಗಳನ್ನು ಅಳಿಸಿ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ಅಕ್ರಮದಿಂದ ನನ್ನನ್ನು ಪೂರ್ಣವಾಗಿ ತೊಳೆ; ನನ್ನ ಪಾಪದಿಂದ ನನ್ನನ್ನು ಶುದ್ಧಿ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ದ್ರೋಹಗಳನ್ನು ನಾನು ಒಪ್ಪಿ ಕೊಳ್ಳುತ್ತೇನೆ; ನನ್ನ ಪಾಪವು ಯಾವಾಗಲೂ ನನ್ನ ಮುಂದೆ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ನಿನ್ನ ಮಾತುಗಳಲ್ಲಿ ನೀತಿವಂತ ನಾಗಿಯೂ ನಿನ್ನ ನ್ಯಾಯತೀರ್ವಿಕೆಯಲ್ಲಿ ನಿರ್ಮಲನಾ ಗಿಯೂ ಇದ್ದಿಯಲ್ಲಾ;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ವೇ ವಿರೋಧ ವಾಗಿ ನಾನು ಪಾಪಮಾಡಿ ನಿನ್ನ ದೃಷ್ಟಿಯಲ್ಲಿ ಈ ಕೆಟ್ಟದ್ದನ್ನು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ನಾನು ಅಕ್ರ ಮದಲ್ಲಿ ರೂಪಿಸಲ್ಪಟ್ಟೆನು; ಪಾಪದಲ್ಲಿ ನನ್ನ ತಾಯಿ ನನ್ನನ್ನು ಗರ್ಭಧರ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, ಅಂತರಂಗದಲ್ಲಿ ನೀನು ಸತ್ಯವನ್ನು ಅಪೇಕ್ಷಿಸುತ್ತೀ; ರಹಸ್ಯದಲ್ಲಿ ನನಗೆ ಜ್ಞಾನವನ್ನು ನೀನು ತಿಳಿಯ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ಿಸ್ಸೋಪ್‌ನಿಂದ ನನ್ನನ್ನು ತೊಳೆ; ಆಗ ನಾನು ಶುಚಿಯಾಗುವೆನು. ನನ್ನನ್ನು ತೊಳೆ, ಆಗ ಹಿಮಕ್ಕಿಂತ ಬಿಳುಪ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ಉತ್ಸಾಹವನ್ನೂ ಸಂತೋಷವನ್ನೂ ಕೇಳುವ ಹಾಗೆ ಮಾಡು. ಆಗ ನನ್ನ ಮುರಿದ ಎಲುಬುಗಳು ಆನಂದಿಸ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ಪಾಪಗಳನ್ನು ನೋಡದಂತೆ ನೀನು ವಿಮುಖನಾಗು; ನನ್ನ ಅಕ್ರಮಗಳನ್ನೆಲ್ಲಾ ಅಳಿಸಿ 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ದೇವರೇ, ಶುದ್ಧಹೃದಯವನ್ನು ನನ್ನಲ್ಲಿ ಸೃಷ್ಟಿಸು, ಸ್ಥಿರವಾದ ಆತ್ಮವನ್ನು ನನ್ನ ಅಂತರಂಗದಲ್ಲಿ ನೂತನ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ಸಮ್ಮುಖದಿಂದ ನನ್ನನ್ನು ಹೊರಗೆ ಹಾಕಬೇಡ; ನಿನ್ನ ಪರಿಶುದ್ಧಾತ್ಮನನ್ನು ನನ್ನಿಂದ ತೆಗೆದು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ರಕ್ಷಣೆಯ ಆನಂದವನ್ನು ನನಗೆ ತಿರುಗಿಕೊಡು; ನಿನ್ನ ಸಿದ್ಧಮನಸ್ಸಿನಿಂದ ನನ್ನನ್ನು ಮೇಲೆ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ದ್ರೋಹಿಗಳಿಗೆ ನಿನ್ನ ಮಾರ್ಗಗಳನ್ನು ಕಲಿಸುವೆನು; ಪಾಪಾತ್ಮರು ನಿನ್ನ ಕಡೆಗೆ ತಿರು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ಓ ದೇವರೇ, ನನ್ನ ರಕ್ಷಣೆಯ ದೇವರೇ, ರಕ್ತಾಪರಾಧ ದಿಂದ ನೀನು ನನ್ನನ್ನು ಬಿಡಿಸು; ಆಗ ನನ್ನ ನಾಲಿಗೆಯ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ನ್ನು ಗಟ್ಟಿಯಾಗಿ ಹ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ಓ ಕರ್ತನೇ, ನನ್ನ ತುಟಿಗಳನ್ನು ತೆರೆ; ಆಗ ನನ್ನ ಬಾಯಿ ನಿನ್ನ ಸ್ತೋತ್ರವನ್ನು ಪ್ರಕಟ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ಜ್ಞ ವನ್ನು ನೀನು ಇಷ್ಟಪಡುದಿಲ್ಲ. ಇಲ್ಲವಾದರೆ ನಾನು ಅದನ್ನು ಕೊಡುತ್ತಿದ್ದೆನು. ದಹನಬಲಿಯಲ್ಲ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ುರಿದ ಮನಸ್ಸೇ ದೇವರ ಯಜ್ಞಗಳು. ಓ ದೇವರೇ, ಪಶ್ಚಾತ್ತಾಪದಿಂದ ಜಜ್ಜಿ ಹೋದ ಮನಸ್ಸನ್ನು ನೀನು ತಿರಸ್ಕರ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ದಿವ್ಯ ಚಿತ್ತದ ಪ್ರಕಾರ ಚೀಯೋನಿಗೆ ಒಳ್ಳೇದು ಮಾಡು; ಯೆರೂಸಲೇಮಿನ ಗೋಡೆಗಳನ್ನು ಕಟ್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ನೀತಿಯ ಯಜ್ಞಗಳಲ್ಲಿಯೂ ದಹನ ಬಲಿಯಲ್ಲಿಯೂ ಪೂರ್ಣವಾದ ದಹನಬಲಿಯ ಲ್ಲಿಯೂ ನೀನು ಸಂತೋಷಪಡುವಿ; ಆಗ ನಿನ್ನ ಬಲಿ ಪೀಠ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ವರು ಹೋರಿಗಳನ್ನು ಅರ್ಪ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2026-10-20T08:40:30Z</dcterms:created>
  <dcterms:modified xsi:type="dcterms:W3CDTF">2026-10-20T08:40:30Z</dcterms:modified>
  <dc:title>ಕೀರ್ತನೆಗಳು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