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 நீர் என்னைக் கவனித்து, என்னோடே வழக்காடுகிறவர்களின் சத்தத்தைக் கே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, குயவன் வீட்டிற்குப்போ; அங்கே என் வார்த்தைகளை உனக்குத் தெரிவிப்ப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குயவன் வீட்டிற்குப் போனேன், இதோ, அவன் திரிகையினாலே வனைந்துகொண்ட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வசனம் எனக்கு உண்டாகி, அவர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ಕರ್ತನು ಹೇಳುವದೇ ನಂದರೆ--ಅನ್ಯಜನಾಂಗಗಳಲ್ಲಿ ವಿಚಾರಿಸಿರಿ; ಇಂಥವು ಗಳನ್ನು ಯಾರು ಕೇಳಿದ್ದಾರ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ೆಂಬ ಕನ್ಯೆಯು ಮಹಾಭಯಂಕರವಾದದ್ದನ್ನು ಮಾಡ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ಒಬ್ಬನು ಹೊಲದ ಬಂಡೆಯಿಂದ ಬರುವ ಲೆಬನೋನಿನ ಹಿಮ ವನ್ನು ಬಿಡುವನೋ? ಇಲ್ಲದೆ ಇನ್ನೊಂದು ಸ್ಥಳದಿಂದ ಬರುವ ತಂಪ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ಹದ ನೀರು ತಳ್ಳಲ್ಪಡು 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ಜನರು ನನ್ನನ್ನು ಮರೆತುಬಿಟ್ಟಿದ್ದಾರೆ; ವ್ಯರ್ಥವಾದದ್ದಕ್ಕೆ ಧೂಪವನ್ನರ್ಪಿಸಿದ್ದಾರೆ; ಪುರಾತನ ಪದ್ಧತಿಯಾದ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ಗಳಲ್ಲಿ ಅವರನ್ನು ಎಡವು ವಂತೆ ಮಾಡಿ ಮಾರ್ಗವಲ್ಲದ ಸೀಳು ದಾರಿಗಳಲ್ಲಿ ಅವರನ್ನು ನಡೆಯಮ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ೆ ತಮ್ಮ ದೇಶವನ್ನು ಹಾಳಾಗಿಯೂ ನಿತ್ಯವಾದ ಹಾಸ್ಯಾಸ್ಪದವಾ ಗಿಯೂ ಮಾಡಿದ್ದಾರೆ. ಅದನ್ನು ಹಾದು ಹೋಗುವವ ರೆಲ್ಲ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್ಮಿತರಾಗಿ ತಲೆ ಅಲ್ಲಾ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ೂಡಣ ಗಾಳಿಯಿಂದಾದ ಹಾಗೆ ಅವರನ್ನು ಶತ್ರುವಿನ ಮುಂದೆ ಚದುರಿಸುವೆನು; ಅವರ ಆಪತ್ತಿನ ದಿನದಲ್ಲಿ ಅವರಿಗೆ ಮುಖವನ್ನ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ನ್ನನ್ನು ತೋ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ಅವರು--ಬನ್ನಿರಿ, ಯೆರೆವಿಾಯನಿಗೆ ವಿರೋಧವಾಗಿ ಯುಕ್ತಿಯನ್ನು ಕಲ್ಪಿಸೋಣ; ಯಾಜಕ ನಿಂದ ನ್ಯಾಯಪ್ರಮಾಣ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ಿಯಿಂದ ಆಲೋಚ ನೆಯೂ ಪ್ರವಾದಿಯಿಂದ ವಾಕ್ಯವೂ ತಪ್ಪುವುದಿಲ್ಲ ಬನ್ನಿರಿ, ನಾಲಿಗೆಯಿಂದ ಅವನನ್ನು ಹೊಡೆಯೋಣ,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ುಗಳಲ್ಲಿ ಒಂದನ್ನಾದರೂ ಲಕ್ಷಿಸದೆ ಇರೋಣ ಎಂದು ಅವರ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ಓ ಕರ್ತನೇ, ನನ್ನನ್ನು ಆಲೈಸು; ನನ್ನ ಸಂಗಡ ವ್ಯಾಜ್ಯವಾಡುವವರ ಸ್ವರವ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ಒಳ್ಳೇದಕ್ಕೆ ಬದಲಾಗಿ ಕೆಟ್ಟದ್ದನ್ನು ಸಲ್ಲಿಸಬಹುದೇ? ಅವರು ನನ್ನ ಪ್ರಾಣಕ್ಕೆ ಕುಣಿಯನ್ನು ಅಗೆದ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ೋಸ್ಕರ ಒಳ್ಳೆಯದನ್ನು ಮಾತಾಡುವದಕ್ಕೂ ನಿನ್ನ ಉಗ್ರವನ್ನು ಅವರಿಂದ ತಿರುಗಿಸುವದಕ್ಕೂ ನಾನು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ದ್ದನ್ನು ಜ್ಞಾಪಕ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ದರಿಂದ ಅವರ ಮಕ್ಕಳನ್ನು ಕ್ಷಾಮಕ್ಕೆ ಕೊಡು; ಕತ್ತಿಯ ಬಲದಿಂದ ಅವರ ರಕ್ತವನ್ನು ಸುರಿದುಬಿಡು; ಅವರ ಹೆಂಡತಿ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ಿಲ್ಲದೆ ವಿಧವೆಯರಾಗಲಿ; ಅವರ ಗಂಡಸರು ಕೊಲ್ಲಲ್ಪಟ್ಟು ಸಾಯಲಿ; ಅವರ ಯೌವನಸ್ಥರು ಯುದ್ಧ ದಲ್ಲಿ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ಧಿಸ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ನು ಅಕಸ್ಮಾತ್ತಾಗಿ ಅವರ ಮೇಲೆ ಸೈನ್ಯವನ್ನು ತರಿಸುವಾಗ ಕೂಗು ಅವರ ಮನೆಗಳೊಳಗಿಂದ ಕೇಳಬರಲಿ; ನನ್ನನ್ನು ಹಿಡ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ಕ್ಕೆ ಕುಣಿ ಅಗೆದಿದ್ದಾರೆ; ನನ್ನ ಕಾಲುಗಳಿಗೆ ಉರ್ಲು ಗಳನ್ನು ಒಡ್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ಾಗ್ಯೂ ಕರ್ತನೇ, ಅವರು ನನ್ನನ್ನು ಸಾಯಿಸುವದಕ್ಕೆ ನನಗೆ ವಿರೋಧವಾಗಿ ಮಾಡಿದ ಆಲೋಚನೆಯನ್ನೆಲ್ಲಾ ನೀನು ಬಲ್ಲೆ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ಕ್ರಮವನ್ನು ಮನ್ನಿಸಬೇಡ; ಪಾಪವನ್ನು ನಿನ್ನ ಸನ್ನಿಧಿ ಯೊಳಗಿಂದ ಅಳಿಸಿಬಿಡಬೇಡ; ಅವರು ನಿನ್ನ ಮುಂದೆ ಕೆಡವಲ್ಪಡಲಿ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ದ ಕಾಲದಲ್ಲಿ ಅವರಿಗೆ ಹಾಗೆ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ಿಂದ ಯೆರೆವಿಾಯನಿಗೆ ಉಂಟಾದ ವಾಕ್ಯವ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ದ್ದು ಕುಂಬಾರನ ಮನೆಗೆ ಇಳಿದು ಹೋಗು; ಅಲ್ಲಿ ನಿನಗೆ ನನ್ನ ವಾಕ್ಯಗಳನ್ನು ಕೇಳಮಾಡುವೆನ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ನಾನು ಕುಂಬಾರನ ಮನೆಗೆ ಇಳಿದುಹೋದೆನು; ಇಗೋ, ಅವನು ಚಕ್ರದ ಮೇಲೆ ಕೆಲಸಮಾಡ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ಮಣ್ಣಿನಿಂದ ಮಾಡಿದ ಪಾತ್ರೆ ಕುಂಬಾರನ ಕೈಯಲ್ಲಿ ಕೆಟ್ಟುಹೋಯಿತು; ಆಗ ಕುಂಬಾರನಿಗೆ ಒಳ್ಳೇದೆಂದು ತೋರುವ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ಮತ್ತೊಂದು ಪಾತ್ರೆ ಯನ್ನಾಗ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ಇಸ್ರಾಯೇಲಿನ ಮನೆತನದ ವರೇ, ನಾನು ಈ ಕುಂಬಾರನ ಹಾಗೆ ನಿಮಗೆ ಮಾಡ ಕೂಡದೋ ಎಂದು ಕರ್ತನು ಅನ್ನುತ್ತಾನೆ.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ಂಬಾರನ ಕೈಯಲ್ಲಿ ಮಣ್ಣು ಹೇಗೋ ಹಾಗೆಯೇ ಓ ಇಸ್ರಾಯೇಲಿನ ಮನೆತನದವರೇ, ನನ್ನ ಕೈಯಲ್ಲಿ ನೀವು ಇ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ಾವ ಕ್ಷಣದಲ್ಲಿ ನಾನು ಒಂದು ಜನಾಂಗದ ವಿಷಯವಾಗಿ ಮತ್ತು ಒಂದು ರಾಜ್ಯದ ವಿಷಯವಾಗಿ ಅದನ್ನು ಕೀಳುವದಕ್ಕೂ ಕೆಡವುವ 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ುವದಕ್ಕೂ ಮಾತಾಡುತ್ತೇ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ಜನಾಂಗಕ್ಕೆ ವಿರೋಧವಾಗಿ ನಾನು ಮಾತನಾಡಿದ ತನ್ನ ಕೆಟ್ಟತನವನ್ನು ಬಿಟ್ಟು ತಿರುಗಿದರೆ ನಾನು ಅದಕ್ಕೆ ಮಾಡ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ಚಿಸಿದ ಕೆಟ್ಟದ್ದನ್ನು ಕುರಿತು ಪಶ್ಚಾ ತ್ತಾಪ 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ಯಾವ ಕ್ಷಣದಲ್ಲಿ ನಾನು ಒಂದು ಜನಾಂಗದ ವಿಷಯವಾಗಿಯೂ ಒಂದು ರಾಜ್ಯದ ವಿಷಯವಾಗಿಯೂ ಅದನ್ನು ಕಟ್ಟ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ಡುವದಕ್ಕೂ ಮಾತನಾಡುತ್ತೇ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ು ನನ್ನ ಸ್ವರಕ್ಕೆ ವಿಧೇಯವಾಗದೆ ನನ್ನ ದೃಷ್ಟಿಯಲ್ಲಿ ಕೆಟ್ಟದ್ದನ್ನು ಮಾಡಿದರೆ ನಾನು ಅದಕ್ಕೆ ಮೇ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ೇನೆಂದು ಹೇಳಿದ ಒಳ್ಳೇದನ್ನು ಕುರಿತು ಪಶ್ಚಾತ್ತಾಪ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ಿರುವದರಿಂದ ಈಗ ಯೆಹೂದದ ಮನುಷ್ಯ ರಿಗೂ ಯೆರೂಸಲೇಮಿನ ನಿವಾಸಿಗಳಿಗೂ ನೀನು ಹೇಳಬೇಕಾದದ್ದೇನಂದರೆ, ಕರ್ತನು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 --ಇಗೋ, ನಾನು ನಿಮಗೆ ವಿರೋಧವಾಗಿ ಕೆಟ್ಟದ್ದನ್ನು ಕಲ್ಪಿಸುತ್ತಾ ಇದ್ದೇನೆ; ನಿಮಗೆ ವಿರೋಧವಾಗಿ ಉಪಾ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ಿಸುತ್ತಾ ಇದ್ದೇನೆ; ನಿಮ್ಮ ನಿಮ್ಮ ಕೆಟ್ಟ ಮಾರ್ಗಗಳನ್ನು ಬಿಟ್ಟು ಹಿಂತಿರುಗಿರಿ, ನಿಮ್ಮ ಮಾರ್ಗ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ಯೆಗಳನ್ನೂ ಒಳ್ಳೇದಾಗ ಮಾಡಿರಿ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ಅವರು--ನಿರೀಕ್ಷೆಯಿಲ್ಲ; ಸ್ವಂತ ಆಲೋಚನೆಗಳ ಪ್ರಕಾರ ನಡೆದುಕೊಳ್ಳುವೆವು; ನಮ್ಮ ನಮ್ಮ ಕೆಟ್ಟ ಹೃದಯಗಳ ಕಲ್ಪ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ಮಾಡ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2026-10-20T08:37:03Z</dcterms:created>
  <dcterms:modified xsi:type="dcterms:W3CDTF">2026-10-20T08:37:03Z</dcterms:modified>
  <dc:title>ಯೆರೆಮೀಯನು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