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ச் சுற்றிலும் அவர்களுடைய இரத்தத்தை தண்ணீரைப்போலச் சிந்தினார்கள்; அவர்களை அடக்கம்பண்ணுவார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அயலாருக்கு நிந்தையும், எங்கள் சுற்றுப்புறத்தாருக்குப் பரியாசமும் சக்கந்தமுமான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ுவரைக்கும் கர்த்தாவே! நீரென்றக்கும் கோபமாயிருப்பீரோ? உம்முடைய எரிச்சல் அக்கினியைப்போல் எரிய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ை அறியாத ஜாதிகள் உமது நாமத்தைத் தொழுதுகொள்ளாத ராஜ்யங்கள்மேலும் உம்முடைய உக்கிரத்தை ஊற்றிவ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க்கோபைப் பட்சித்து, அவன் குடியிருப்பைப் பாழாக்கி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்டுண்டவனுடைய பெருமூச்சு உமக்கு முன்பாக வரட்டும், கொலைக்கு நியமிக்கப்பட்டவர்களை உமது புயபலத்தினால் உயிரோடே கா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்டுண்டவனுடைய பெருமூச்சு உமக்கு முன்பாக வரட்டும், கொலைக்கு நியமிக்கப்பட்டவர்களை உமது புயபலத்தினால் உயிரோடே கா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ண்டவரே எங்கள் அயலார் உம்மை நிந்தித்த நிந்தையை, ஏழத்தனையாக அவர்கள் மடியிலே திரும்பப்பண்ண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అన్యజనులు నీ స్వాస్థ్యములోనికి చొరబడి యున్నారు వారు నీ పరిశుద్ధాలయమును అపవిత్రపరచ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ు పాడుదిబ్బలుగా 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నీ సేవకుల కళేబరములను ఆకాశపక్షులకు ఎర గాను నీ భక్తుల శవములను భూజంతువులకు ఆహారముగాను పార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ఒకడు నీళ్లుపోసినట్లు యెరూషలేముచుట్టు వారి రక్తము పారబోసియున్నారు వారిని పాతిపెట్టువారెవరును ల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ా పొరుగువారికి మేము అసహ్యులమైతివిు మా చుట్టునున్నవారు మమ్ము నపహసించి యెగతాళి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ఎంతవరకు కోపపడుదువు? ఎల్లప్పుడును కోపపడుదువా? నీ రోషము అగ్నివలె ఎల్లప్పుడును మ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ిన్నెరుగని అన్యజనులమీదను నీ నామమునుబట్టి ప్రార్థనచేయని రాజ్యములమీదను నీ ఉగ్రతను కుమ్మ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యాకోబు సంతతిని మింగివేసియున్నారు వారి నివాసమును పాడుచేసి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ేము బహుగా క్రుంగియున్నాము. మా పూర్వుల దోషములు జ్ఞాపకము చేసికొని నీవు మామీద కోపముగా నుండకుమ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త్సల్యము త్వరగా మమ్ము నెదుర్కొనన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ా రక్షణకర్తవగు దేవా, నీ నామప్రభావమునుబట్టి మాకు సహాయముచేయుము నీ నామమునుబట్టి మా పాప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రించి మమ్ము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దేవుడెక్కడ నున్నాడని అన్యజనులు పలుక నేల? మేము చూచుచుండగా ఓర్చబడిన నీ సేవకుల రక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గూర్చిన ప్రతి దండన జరిగినట్లు అన్యజనులకు తెలియబ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చెరలోనున్నవాని నిట్టూర్పు నీ సన్నిధికి రానిమ్ము నీ బాహుబలాతిశయమును చూపుము చావ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పబడినవారిని కా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భువా, మా పొరుగువారు నిన్ను నిందించిన నిందకు ప్రతిగా వారి యెదలోనికి ఏడంతలు నిందను కలుగ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నీ ప్రజలమును నీ మంద గొఱ్ఱలమునైన మేము సదాకాలము నీకు కృతజ్ఞతాస్తుతులు చెల్లించెదము తరత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నీ కీర్తిని ప్రచురపరచ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2026-10-20T07:32:50Z</dcterms:created>
  <dcterms:modified xsi:type="dcterms:W3CDTF">2026-10-20T07:32:50Z</dcterms:modified>
  <dc:title>కీర్తనలు : 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