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ஜெபத்தைக் கேளும், என் விண்ணப்பங்களுக்குச் செவிகொடும்; உமது உண்மையின்படியும் உமது நீதியின்படியும் எனக்கு உத்தரவு அருளிச்செய்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ஜெபத்தைக் கேளும், என் விண்ணப்பங்களுக்குச் செவிகொடும்; உமது உண்மையின்படியும் உமது நீதியின்படியும் எனக்கு உத்தரவு அருளிச்செய்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ீவனுள்ள ஒருவனும் உமக்கு முன்பாக நீதிமான் அல்லாததினாலே அடியேனை நியாயந்தீர்க்கப் பிரவேசியாதே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த்துரு என் ஆத்துமாவைத் தொடர்ந்து, என் பிராணனைத் தரையோடே நசுக்கி, வெகுகாலத்துக்குமுன் மரித்தவர்கள்போல் என்னை இருளில் இருக்கப்பண்ணு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த்துரு என் ஆத்துமாவைத் தொடர்ந்து, என் பிராணனைத் தரையோடே நசுக்கி, வெகுகாலத்துக்குமுன் மரித்தவர்கள்போல் என்னை இருளில் இருக்கப்பண்ண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ஆவி என்னில் தியங்குகிறது; என் இருதயம் எனக்குள் சோர்ந்துபோ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ர்வநாட்களை நினைக்கிறேன், உமது செய்கைகளையெல்லாம் தியானிக்கிறேன்; உமது கரத்தின் கிரியைகளை யோசி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ர்வநாட்களை நினைக்கிறேன், உமது செய்கைகளையெல்லாம் தியானிக்கிறேன்; உமது கரத்தின் கிரியைகளை யோசி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ைகளை உமக்கு நேராக விரிக்கிறேன்; வறண்ட நிலத்தைப்போல் என் ஆத்துமா உம்மேல் தாகமாயிருக்கிறது. 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சீக்கிரமாய் எனக்குச் செவிகொடும், என் ஆவி தொய்ந்துபோகிது; நான் குழியில் இறங்குகிறவர்களுக்கு ஒப்பாகாதபடிக்கு, உமது முகத்தை எனக்கு மறையாதே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சீக்கிரமாய் எனக்குச் செவிகொடும், என் ஆவி தொய்ந்துபோகிது; நான் குழியில் இறங்குகிறவர்களுக்கு ஒப்பாகாதபடிக்கு, உமது முகத்தை எனக்கு மறையாதே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காலையில் உமது கிருபையைக் கேட்கப்பண்ணும், உம்மை நம்பியிருக்கிறேன், நான் நடக்கவேண்டிய வழியை எனக்குக் காண்பியும்; உம்மிடத்தில் என் ஆத்துமாவை உயர்த்த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காலையில் உமது கிருபையைக் கேட்கப்பண்ணும், உம்மை நம்பியிருக்கிறேன், நான் நடக்கவேண்டிய வழியை எனக்குக் காண்பியும்; உம்மிடத்தில் என் ஆத்துமாவை உயர்த்த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என் சத்துருக்களுக்கு என்னைத் தப்புவியும்; உம்மைப் புகலிடமாகக் கொள்ள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க்குப் பிரியமானதைச் செய்ய எனக்குப் போதித்தருளும் நீரே என் தேவன்; உம்முடைய நல்ல ஆவி என்னைச் செம்மையான வழியிலே நடத்துவார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க்குப் பிரியமானதைச் செய்ய எனக்குப் போதித்தருளும் நீரே என் தேவன்; உம்முடைய நல்ல ஆவி என்னைச் செம்மையான வழியிலே நடத்துவார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்முடைய நாமத்தினிமித்தம் என்னை உயிர்ப்பியும்; உம்முடைய நீதியின்படி என் ஆத்துமாவை இடுக்கத்திற்கு நீங்கலாக்கிவி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்முடைய நாமத்தினிமித்தம் என்னை உயிர்ப்பியும்; உம்முடைய நீதியின்படி என் ஆத்துமாவை இடுக்கத்திற்கு நீங்கலாக்கிவி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கிருபையின்படி என் சத்துருக்களை அழித்து, என் ஆத்துமாவை ஒடுக்குகிற யாவரையும் சங்காரம்பண்ணும்; நான் உமது அடிய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கிருபையின்படி என் சத்துருக்களை அழித்து, என் ஆத்துமாவை ஒடுக்குகிற யாவரையும் சங்காரம்பண்ணும்; நான் உமது அடிய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7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ಕರ್ತನೇ, ನನ್ನ ಪ್ರಾರ್ಥನೆಯನ್ನು ಕೇಳು; ನನ್ನ ವಿಜ್ಞಾಪನೆಗಳಿಗೆ ಕಿವಿ ಗೊಡು; ನಿನ್ನ ನಂಬಿಗಸ್ತಿಕೆಯ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ತಿಯಲ್ಲಿಯೂ ನನಗೆ ಉತ್ತರಕೊ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ನ್ನ ಸೇವಕನನ್ನು ನ್ಯಾಯವಿಚಾರಣೆಗೆ ಗುರಿಮಾಡಬೇಡ; ಜೀವಿತರಲ್ಲಿ ಒಬ್ಬನಾದರೂ ನಿನ್ನ ಮುಂದೆ ನೀತಿವಂತನಾ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ಶತ್ರುವು ನನ್ನ ಪ್ರಾಣವನ್ನು ಹಿಂಸಿಸಿ ನನ್ನ ಜೀವವನ್ನು ನೆಲಕ್ಕೆ ಜಜ್ಜಿ ಬಹುಕಾಲದ ಹಿಂದೆ ಸತ್ತವರ ಹಾಗ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ಲೆಯಲ್ಲಿ ನಾನು ವಾಸಿಸುವಂತೆ 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ನ್ನ ಆತ್ಮವು ನನ್ನಲ್ಲಿ ಕುಂದಿಹೋಗಿದೆ; ನನ್ನೊಳಗೆ ನನ್ನ ಹೃದಯವು ಹಾಳ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ಪೂರ್ವಕಾಲದ ದಿವಸಗಳನ್ನು ಜ್ಞಾಪಕಮಾಡಿಕೊಂಡು ನಿನ್ನ ಎಲ್ಲಾ ಕ್ರಿಯೆಗಳಲ್ಲಿ ಧ್ಯಾನಮಾಡಿ, ನಿನ್ನ ಕೈಗಳ ಕೆಲಸ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ಲೋಚ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ನ್ನ ಕೈಗಳನ್ನು ನಿನ್ನ ಕಡೆಗೆ ಚಾಚುತ್ತೇನೆ; ನನ್ನ ಪ್ರಾಣವು ದಾಹಗೊಂಡ ಭೂಮಿಯ ಹಾಗೆ ನಿನಗಾಗಿ ದಾಹಗೊಂಡ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ಓ ಕರ್ತನೇ, ನನಗೆ ಬೇಗನೆ ಉತ್ತರಕೊಡು; ನನ್ನ ಪ್ರಾಣವು ಕುಂದಿಹೋಗಿದೆ; ನಾನು ಕುಣಿಯಲ್ಲಿ ಇಳಿಯುವವರಿಗೆ ಸಮಾನವಾಗ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ನಿನ್ನ ಮುಖ ವನ್ನು ನನಗೆ ಮರೆಮಾ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ೊತ್ತಾರೆಯಲ್ಲಿ ನಿನ್ನ ಪ್ರೀತಿಕರುಣೆಯನ್ನು ನಾನು ಕೇಳುವಂತೆ ಮಾಡು; ನಿನ್ನಲ್ಲಿ ಭರವಸವಿಟ್ಟಿದ್ದೇನೆ;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ಬೇಕಾದ ಮಾರ್ಗವನ್ನು ನನಗೆ ತಿಳಿಯಪಡಿಸು; ನಿನ್ನ ಕಡೆಗೆ ನನ್ನ ಪ್ರಾಣವನ್ನು ಎತ್ತ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ಓ ಕರ್ತನೇ, ನನ್ನ ಶತ್ರುಗಳಿಂದ ನನ್ನನ್ನು ಬಿಡಿಸು; ನಾನು ಅಡಗಿಕೊಳ್ಳು ವಂತೆ ನಿನ್ನ ಬಳಿಗೆ ಓ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ಿನ್ನ ಚಿತ್ತದಂತೆ ಮಾಡುವದಕ್ಕೆ ನನಗೆ ಬೋಧಿಸು; ನೀನು ನನ್ನ ದೇವರು; ಒಳ್ಳೇದಾಗಿರುವ ನಿನ್ನ ಆತ್ಮವು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ಟ್ಟನೆಯ ಭೂಮಿಯಲ್ಲಿ ನಡ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ಓ ಕರ್ತನೇ, ನಿನ್ನ ಹೆಸ ರಿನ ನಿಮಿತ್ತ ನನ್ನನ್ನು ಬದುಕಿಸಿ ನಿನ್ನ ನೀತಿಗನುಸಾರ ವಾಗಿ ನನ್ನ ಪ್ರಾಣ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ಕ್ಕಟ್ಟಿನೊಳಗಿಂದ ಹೊರಗೆ ಬರ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ನ್ನ ಕರುಣೆಯಿಂದ ನನ್ನ ಶತ್ರು ಗಳನ್ನು ಸಂಹರಿಸಿ ನನ್ನ ಪ್ರಾಣವನ್ನು ಸಂಕಟ ಪಡಿಸುವವರನ್ನೆಲ್ಲಾ ನಾಶಮಾಡು;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ಸೇವಕನ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2026-10-20T10:17:28Z</dcterms:created>
  <dcterms:modified xsi:type="dcterms:W3CDTF">2026-10-20T10:17:28Z</dcterms:modified>
  <dc:title>ಕೀರ್ತನೆಗಳು : 143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