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ஜனங்கள் பாக்கியவான்கள்; எப்போதும் உமக்கு முன்பாக நின்று, உம்முடைய ஞானத்தைக் கேட்கிற உம்முடைய ஊழியக்காரரும் பாக்கியவான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ை இஸ்ரவேலின் சிங்காசனத்தின்மேல் வைக்க, உம்மேல் பிரியங்கொண்ட உம்முடைய தேவனாகிய கர்த்தர் ஸ்தோத்திரிக்கப்படுவாராக: கர்த்தர் இஸ்ரவேலை என்றைக்கும் சிநேகிக்கிறபடியினால், நியாயமும் நீதியும் செய்கிறதற்கு உம்மை ராஜாவாக ஏற்படுத்தினார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ள் ராஜாவுக்கு நூற்றிருபது தாலந்து பொன்னையும், மிகுதியான கந்தவர்க்கங்களையும், இரத்தினங்களையும் கொடுத்தாள்; சேபாவின் ராஜஸ்திரீ ராஜாவாகிய சாலொமோனுக்குக் கொடுத்த அவ்வளவு கந்தவர்க்கங்கள் பிற்பாடு ஒருக்காலும் வர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ஓப்பீரிலிருந்து பொன்னைக் கொண்டுவருகிற ஈராமின் கப்பல்களும், ஓப்பீரிலிருந்து மிகுந்த வாசனைமரங்களையும் இரத்தினங்களையும் கொண்டுவ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வாசனைமரங்களால் ராஜா கர்த்தருடைய ஆலயத்திற்கும் ராஜ அரமனைக்கும் ஊன்றுகால்களையும், சங்கீதக்காரருக்குச் சுரமண்டலங்களையும், தம்புருகளையும் உண்டாக்கினான்; அப்படிப்பட்ட வாசனைமரங்கள் பிற்பாடு வந்ததுமில்லை, இந்நாள்வரைக்கும் காணப்படவ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தானே சந்தோஷமாய்ச் சேபாவின் ராஜஸ்திரீக்கு வெகுமதிகள் கொடுத்ததும் அல்லாமல், அவள் விருப்பப்பட்டுக் கேட்டது எல்லாவற்றையும் அவளுக்குக் கொடுத்தான்; பின்பு அவள் தன் பரிவாரத்தோடே தன் தேசத்திற்குத் திரும்பிப் போ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ொமோனுக்கு வியாபாரிகளாலும், சுகந்த திரவிய வர்த்தகராலும், அரபிதேசத்து சகல ராஜாக்களாலும், மாகாணங்களின் அதிபதிகளாலும் வந்த பொன்னையல்ல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வருஷத்தில் அவனுக்கு வந்த பொன் அறுநூற்று அறுபத்தாறு தாலந்து நிறைய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ராஜா, அடித்த பொன் தகட்டால் இருநூறு பரிசைகளைச் செய்வித்தான்; ஒவ்வொரு பரிசைக்கு அறுநூறு சேக்கல் நிறைபொன் சென்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டித்த பொன் தகட்டால் முந்நூறு கேடகங்களையும் செய்வித்தான்; ஒவ்வொரு கேடகத்திற்கு மூன்று இராத்தல் பொன் சென்றது; அவைகளை ராஜா லீபனோன் வனம் என்னும் மாளிகையிலே வை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நாமத்தைக்குறித்துச் சாலொமோனுக்கு உண்டாயிருந்த கீர்த்தி சேபாவின் ராஜஸ்திரீக்குக் கேள்வியானபோது, அவள் விடுகதைகளினால் அவனைச் சோதிக்கிறதற்காக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ராஜா தந்தத்தினால் பெரிய ஒரு சிங்காசனத்தையும் செய்வித்து, அதைப் பசும்பொன் தகட்டால் மூட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ிகுந்த பரிவாரத்தோடும், கந்தவர்க்கங்களையும், மிகுதியான பொன்னையும் இரத்தினங்களையும் சுமக்கிற ஒட்டகங்களோடும், எருசலேமுக்கு வந்தாள்; அவள் சாலொமோனிடத்தில் வந்தபோது, தன் மனதில் இருந்த எல்லாவற்றையுங்குறித்து அவனிடத்தில் சம்பாஷித்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ச் சிங்காசனத்திற்கு ஆறு படிகள் இருந்தது; சிங்காசனத்தின் தலைப்பு பின்னாக வளைவாயிருந்தது; உட்காரும் இடத்திற்கு இருபுறமும் கைச்சாய்மானங்கள் இருந்தது; இரண்டு சிங்கங்கள் கைச் சாய்மானங்கள் அருகே நின்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லொமோன் அவள் கேட்டவைகளையெல்லாம் விடுவித்தான், அவளுக்கு விடுவிக்கக் கூடாதபடிக்கு, ஒன்றாகிலும் ராஜாவுக்கு மறைபொருளாயிருக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று படிகளின்மேலும், இரண்டு பக்கத்திலும், பன்னிரண்டு சிங்கங்கள் நின்றது; எந்த ராஜ்யத்திலும் இப்படிப் பண்ண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பாவின் ராஜஸ்திரீ சாலொமோனுடைய சகல ஞானத்தையும், அவன் கட்டின அரமனைய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ந்தியின் போஜனபதார்த்தங்களையும், அவன் ஊழியக்காரரின் வீடுகளையும், அவன் உத்தியோகஸ்தரின் வரிசையையும், அவர்கள் வஸ்திரங்களையும், அவனுடைய பானபாத்திரக்காரரையும், அவன் கர்த்தருடைய ஆலயத்துக்குள் பிரவேசிக்கும் நடைமண்டபத்தையும் கண்டபோது அவள் ஆச்சரியத்தால் பிரமைகொண்ட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ாஜாவை நோக்கி: உம்முடைய வர்த்தமானங்களையும் உம்முடைய ஞானத்தையும் குறித்து நான் என் தேசத்தில் கேட்ட செய்தி மெய்ய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வந்து அதை என் கண்களால் காணுமட்டும் அந்த வார்த்தைகளை நான் நம்பவில்லை; இவைகளில் பாதியாகிலும் எனக்கு அறிவிக்கப்படவில்லை என்று காண்கிறேன்; நான் கேள்விப்பட்ட பிரஸ்தாபத்தைப்பார்க்கிலும், உம்முடைய ஞானமும் செல்வமும் அதிகம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ாஜாவாகிய சாலொமோனுக்கு இருந்த பானபாத்திரங்களெல்லாம் பொன்னும், லீபனோன் வனம் என்கிற மாளிகையின் பணிமுட்டுகளெல்லாம் பசும்பொன்னுமாயிருந்தது; ஒன்றும் வெள்ளியினால் செய்யப்படவில்லை; சாலொமோனின் நாட்களில் வெள்ளி ஒரு பொருளாய் எண்ண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வுக்குச் சமுத்திரத்திலே ஈராமின் கப்பல்களோடேகூடத் தர்ஷீசின் கப்பல்களும் இருந்தது; தர்ஷீசின் கப்பல்கள் மூன்று வருஷத்துக்கு ஒருதரம் பொன்னையும், வெள்ளியையும், யானைத்தந்தங்களையும், குரங்குகளையும், மயில்களையும் கொண்டுவர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ின் சகல ராஜாக்களைப்பார்க்கிலும், ராஜாவாகிய சாலொமோன் ஐசுவரியத்திலும் ஞானத்திலும் சிறந்தவன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லொமோனின் இருதயத்திலே தேவன் அருளிய ஞானத்தைக் கேட்கிறதற்காக, சகல தேசத்தாரும் அவன் முகதரிசனத்தைத் தே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ருஷாவருஷம் அவரவர் தங்கள் காணிக்கையாகிய வெள்ளிப்பாத்திரங்களையும், பொற்பாத்திரங்களையும், வஸ்திரங்களையும், ஆயுதங்களையும், கந்தவர்க்கங்களையும், குதிரைகளையும், கோவேறு கழுதைகளையும் கொண்டுவர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் இரதங்களையும் குதிரைவீரரையும் சேர்த்தான்; அவனுக்கு ஆயிரத்து நானூறு இரதங்கள் இருந்தது, பன்னீராயிரம் குதிரைவீரரும் இருந்தார்கள்; அவைகளை இரதங்கள் வைக்கும் பட்டணங்களிலும்,அவர்களை எருசலேமில் தன்னிடத்திலும் வைத்தி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ே ராஜா வெள்ளியைக் கற்கள்போலவும், கேதுருமரங்களைப் பள்ளத்தாக்குகளில் இருக்கும் காட்டத்திமரங்கள்போலவும் அதிகமாக்க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ாலொமோன் தனக்குக் குதிரைகளையும் புடவைகளையும் எகிப்திலிருந்து அழைப்பித்தான்; ராஜாவின் வர்த்தகர் புடவைகளை ஒப்பந்த விலைக்கிரயத்திற்கு வாங்க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கிப்திலிருந்து வந்த ஒவ்வொரு இரதத்தின் விலை அறுநூறு வெள்ளிக்காசும், ஒவ்வொரு குதிரையின் விலை நூற்றைம்பது வெள்ளிக் காசுமாயிருந்தது; இந்தப்பிரகாரம் ஏத்தியரின் ராஜாக்களெல்லாருக்கும், சீரியாவின் ராஜாக்களுக்கும் அவர்கள் மூலமாய்க் கொண்டு வர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ાંરા લોકો કેટલાં સુખી છે! સદા તમાંરી હાજરીમાં રહેતા અને તમાંરી જ્ઞાનવાણી સાંભળતા આ દરબાર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ા ભાગ્યશાળી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ાંરા દેવ યહોવાની સ્તુતિ થજો, જેણે તમાંરા પર પ્રસન્ન થઈને તમને ઇસ્રાએલની ગાદીએ બેસાડયા! કારણ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 પર યહોવાને કાયમ પ્રેમ હોવાથી તેણે તમને ઇસ્રાએલમાં ન્યાય અને સત્ય પરાયણતા મેળવ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ના રાજા બના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બાદ તેણે રાજાને 4,080 કિલો સોનું અને પુષ્કળ અત્તરો અને ઝવેરાત ભેટ ધર્યુ. શેબાની રાણીએ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લેમાંનને ભેટ ધરેલાં અત્તરો જેવાં પહેલાં ક્યારેય જોવામાં આવ્ય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ઉપરાંત હીરામનાં વહાણોનો જે કાફલો ઓફીરથી સોનું લાવ્યો હતો, તે ત્યાંથી પુષ્કળ સુખડનું લાકડ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વેરાત લઈ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રાજાએ એ લાકડું યહોવાના મંદિર અને તેના પોતાના મહેલના પાયા બનાવવા માંટે અને સંગીતકારો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જિંત્રો બનાવવામાં વાપર્યુ હતું; ત્યાર પછી એવું લાકડું ક્યારેય લવાયું નથી, કે જોવામાં સુદ્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રાજા સુલેમાંને શેબાની રાણી અને તેના સેવકોને તેણે જે જે માંગ્યું તે બધું આપ્યું, તેણે રાણી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રાજા આપી શકે તે બધું ઉદારતાથી આપ્યું હતું અને પછી રાણી પોતાના દેશમાં પાછી ફ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ુલેમાંન રાજાને પ્રતિવર્ષ લગભગ 22,644 કિલો સોનું મળત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દુપરાંત વેપારની વસ્તુઓ, પરદેશો સાથેના વેપારનો નફો અને આરબ રાજાઓએ મોકલાવેલી વસ્તુઓ વગેર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ાન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રાજા સુલેમાંને સોનાની 200 મોટી ઢાલો બનાવી; અને દરેક મોટી ઢાલમાં લગબગ 7 કિલો સોનું વપરા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વળી તેણે બીજી 300 નાની ઢાલો બનાવી, એ પ્રત્યેક નાની ઢાલમાં પોણાબે કિલો પર સોનું વપરાયું હતું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ઘળી ઢાલને તેણે પોતાના રાજમહેલમાં ‘લબાનોનના વનગૃહ’ નામની જગ્યામાં રાખ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ુલેમાંનની કીતિર્ સાંભળીને શેબાની રાણીએ સુલેમાંનને અટપટા પ્રશ્ર્નો પૂછીને તેના જ્ઞાનની કસોટ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નિર્ણય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વળી રાજાએ હાથીદંાતનું એક મોટું સિંહાસન બનાવડાવ્યું, અને તેને શુદ્વ સોનાથિ મઢ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પોતાની સાથે મોટો રસાલો, અને લાદેલાં ઊંટો અત્તરો, પુષ્કળ સોનું અને ઝવેરાત લઈને યરૂશાલેમ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ી. તેણે સુલેમાંન પાસે આવીને પોતાના મનમાં હતા, તે બધા પ્રશ્ર્નો તેને પૂછ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 સિંહાસનને છ પગથિયાં હતાં એની પાછળનો આકાર ગોળ હતો, તેને બાજુમાં બે હાથા હતા અને પ્રત્યેક હાથ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ડીને એકેક સિંહ ઊભેલ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ુલેમાંને તેના તમાંમ પ્રશ્રોના ઉત્તર આપ્યા. તેને માંટે એકેય પ્રશ્ર બહુ મુશ્કેલ ન હતો, તેથ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બધું જ કહી શ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દરેક પગથિયાને સામે છેડે સિંહો ઉભેલા હતા બધું મળીને કુલ બાર સિંહો હતા, બીજા કોઈ પણ રાજય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ું સિંહાસન કદી બનાવવામાં આવ્ય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રાણીને ખાતરી થઈ કે રાજા સુલેમાંન ખૂબ શાણો હતો. રાજાએ બંધાવેલો સુંદર મહેલ પણ તેણે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વળી તેના ભાણામાં પીરસાતી વિવિધ વાનગીઓ તેની આસપાસ બેઠેલા દરબારીઓ, તેના સેવકો, તેમનો પોષાક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વસ્રો, તેના પાત્રવાહકો અને જુદી જુદી જાતના યજ્ઞો જે યહોવાના મંદિરમાં અર્પણ કર્યા હતા તે જો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ણી સ્તબ્ધ થ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ને તેણે રાજાને કહ્યું, “મેં માંરા દેશમાં તમાંરે વિષે તથા તમાંરા જ્ઞાન વિષે જે સાંભળ્યું હત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સાચ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અહીં આવી એ પહેલાં આ સઘળું માંરા માંન્યામાં આવતું ન હતું; પણ હવે તો મેં પોતે જોયું છે!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ે જ. આમાંનું અડધું પણ મને કહેવામાં આવ્યું ન હતું; મેં સાંભળ્યું હતું તેના કરતા તમાંરું જ્ઞા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ૃદ્ધિ ઘણાં વધ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રાજા સુલેમાંનના બધા પ્યાલાઓ શુદ્ધ સોનાના બનેલા હતા, અને લબાનોનના વનગૃહની દરેક વસ્તુઓ શુદ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નાની બનાવેલી હતી. ચાંદી બિલકુલ વાપરવામાં આવી નહોતી, કારણ, સુલેમાંનના જમાંનામાં તેની કશી કિંમ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સુલેમાંન રાજા અને હીરામ રાજા વચ્ચે વેપારી વહાણોનો વિશાળ કાફલો હતો. દર ત્રણ વષેર્ એક વખત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ાણોનો કાફલો સોનું, ચાંદી, હાથીદાંત, વાનરો અને મોર લઈને આવ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સમૃદ્ધિ અને જ્ઞાનની બાબતમાં પૃથ્વી પરના તમાંમ રાજાઓ કરતાં સુલેમાંન રાજા ચઢિયા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સમગ્ર વિશ્વમાંથી લોકો તેની દેવદત્ત જ્ઞાનની વાતો સાંભળવા માંટે આવ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ને મળવા આવનાર પ્રત્યેક વ્યકિત સોના-ચાંદીના પાત્રો, સુંદર વસ્ત્રો, શસ્ત્રો, સુગંધી દ્રવ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ડા અને ખચ્ચરો રાજાને માંટે વાષિર્ક વસૂલી તરીકે લાવ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સુલેમાંને રથો અને ઘોડાઓની એક મોટી સેના ઊભી કરી, તેની પાસે 1,400 રથો અને 12,000 ઘોડા હતા. એમ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ટલાક એણે ચોક્કસ નિયુકત નગરોમાં રાખ્યા અને બાકીના યરૂશાલેમમાં ર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સુલેમાંને યરૂશાલેમમાં ચાંદી પથ્થર જેટલી સામાંન્ય બનાવી દીધી હતી; અને દેવદારનું લાકડું શેફેલાહ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જીરના વૃક્ષના લાકડાના જેવું સામાંન્ય બનાવી દીધ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સુલેમાંનને માંટે ઘોડા મિસર અને કિલકિયાથી આયાત કરવામાં આવતા હતાં, રાજાના આડતિયાઓ કિલકિય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ઠરાવેલી કિંમતે ઘોડા ખરીદ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રથોની કિંમત લગભગ સાત કિલો ચાંદી જેટલી મિસરથી લાવવામાં આવતી હતી, અને ઘોડા દરેક પોણા બે કિલો ચાં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ડે ખરીદાયા હતા. હિત્તીઓના રાજાઓ અને અરામના રાજાઓ પણ ઘોડા અને રથો તે વેપારીઓ પાસેથી ખરીદતાં હતાં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આયાત કર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રાજાઓ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2026-10-21T07:46:28Z</dcterms:created>
  <dcterms:modified xsi:type="dcterms:W3CDTF">2026-10-21T07:46:28Z</dcterms:modified>
  <dc:title>૧ રાજાઓ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