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9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கல்வாரியில் என்னை வைத்துக்கொள்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போக்கும் இரத்தமாம் திவ்ய ஊற்றைக்கா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ே, மீட்பரே, எந்தன் மேன்மை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் வாழுமளவும் நன்மை செய்குவ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யேன் கல்வாரியில் இரட்சிப்பைப் பெற்ற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ஞானஜோதி தோன்றவும் கண்டு ப+ரித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கா, கல்வாரியின் காட்சி கண்டோன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்தியோடு ஜீவிக்க என்னை ஆள்வீர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மும் கல்வாரியில் ஆவலாய் நிற்ப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பு மோட்ச லோகத்தில் என்றும் வாழுவேன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2026-10-21T07:10:32Z</dcterms:created>
  <dcterms:modified xsi:type="dcterms:W3CDTF">2026-10-21T07:10:32Z</dcterms:modified>
  <dc:title>துதிப் பாடல்கள் : 529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