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34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ைத் துதியுங்கள் 
அவர் கிருபை என்றுமுள்ளது 
தேவாதி தேவனை துதியுங்கள் 
அவர் கிருபை என்றுமுள்ளது 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 1. இம்மட்டும் நடத்தினார் துதியுங்கள் 
அவர் கிருபை என்றுமுள்ளது (2) 
இனிமேலும் நடத்துவார் துதியுங்கள் 
அவர் கிருபை என்றுமுள்ளது  (2) 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 2. இம்மட்டும் தாங்கினார் துதியுங்கள்
   அவர் கிருபை என்றுமுள்ளது (2) 
இனிமேலும் தாங்குவார் துதியுங்கள் 
அவர் கிருபை என்றுமுள்ளது - 2 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 3. இம்மட்டும் பாதுகாத்தார் துதியுங்கள்
   அவர் கிருபை என்றுமுள்ளது (2) 
இனிமேலும் பாதுகாப்பார் துதியுங்கள் 
அவர் கிருபை என்றுமுள்ளது (2) 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 4. நம்பினால் கைவிடார் துதியுங்கள் 
அவர் கிருபை என்றுமுள்ளது (2) 
ஜெபித்தால் ஜெயம் உண்டு துதியுங்கள் 
அவர் கிருபை என்றுமுள்ளது (2) 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2026-07-30T15:59:38Z</dcterms:created>
  <dcterms:modified xsi:type="dcterms:W3CDTF">2026-07-30T15:59:38Z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