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பொல்லாத மனுஷனுக்கு என்னைத் தப்புவியும்; கொடுமையுள்ளவனுக்கு என்னை விலக்கி இரட்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் இருதயத்தில் பொல்லாப்புகளைச் சிந்தித்து, யுத்தஞ்செய்ய நாள்தோறும் கூட்டங்கூட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ப்பத்தைப்போல் தங்கள் நாவை கூர்மையாக்குகிறார்கள்; அவர்கள் உதடுகளின்கீழ் விரியன் பாம்பின்விஷம் இருக்கிறது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ுன்மார்க்கனுடைய கைகளுக்கு என்னை நீங்கலாக்கி கொடியவனுக்கு என்னை விலக்கி இரட்சியும்; அவர்கள் என் நடைகளைக் கவிழ்க்கப் பார்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ுன்மார்க்கனுடைய கைகளுக்கு என்னை நீங்கலாக்கி கொடியவனுக்கு என்னை விலக்கி இரட்சியும்; அவர்கள் என் நடைகளைக் கவிழ்க்கப் பார்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ங்காரிகள் எனக்குக் கண்ணியையும் கயிறுகளையும் மறைவாய்க் வைக்கிறார்கள்; வழியோரத்தில் வலையை விரித்து, எனக்குச் சுருக்குகளை விரிக்கிறார்கள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ங்காரிகள் எனக்குக் கண்ணியையும் கயிறுகளையும் மறைவாய்க் வைக்கிறார்கள்; வழியோரத்தில் வலையை விரித்து, எனக்குச் சுருக்குகளை விரிக்கிறார்கள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த்தரை நோக்கி: நீர் என் தேவன் என்றேன்; கர்த்தாவே, என் விண்ணப்பங்களின் சத்தத்துக்குச் செவிகொ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ாகிய கர்த்தாவே, இரட்சிப்பின் பலனே, யுத்தநாளில் என் தலையை மூடி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துன்மார்க்கனுடைய ஆசைகள் சித்தியாதபடி செய்யும்; அவன் தன்னை உயர்த்தாதபடி அவனுடைய யோசனையை நடந்தேறவொட்டாதேயும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துன்மார்க்கனுடைய ஆசைகள் சித்தியாதபடி செய்யும்; அவன் தன்னை உயர்த்தாதபடி அவனுடைய யோசனையை நடந்தேறவொட்டாதேயும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வளைந்துகொள்ளுகிறவர்களுடைய உதடுகளின் தீவினைகள் அவர்கள் தலைகளையே மூடு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ெருப்புத்தழல் அவர்கள்மேல் விழுவதாக; அக்கினியிலும், அவர்கள் எழுந்திருக்கக் கூடாத படுகுழிகளிலும் தள்ளப்படுவா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ல்லாத நாவுள்ளவன் பூமியிலே நிலைப்பதில்லை; கொடுமையான மனுஷனை பறக்கடிக்கப் பொல்லாப்பு அவனை வேட்டையா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ல்லாத நாவுள்ளவன் பூமியிலே நிலைப்பதில்லை; கொடுமையான மனுஷனை பறக்கடிக்கப் பொல்லாப்பு அவனை வேட்டையா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ானவனின் வழக்கையும், எளியவர்களின் நியாயத்தையும் கர்த்தர் விசாரிப்பாரென்று அறி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மான்கள் உமது நாமத்தைத் துதிப்பார்கள்; செம்மையானவர்கள் உமது சமுகத்தில் வாசம்பண்ண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மான்கள் உமது நாமத்தைத் துதிப்பார்கள்; செம்மையானவர்கள் உமது சமுகத்தில் வாசம்பண்ண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ಕೆಡುಕರಿಂದ ನನ್ನನ್ನು ಬಿಡಿಸು; ಬಲಾತ್ಕಾರಿಗಳಿಂದ ತಪ್ಪಿಸಿ ನನ್ನನ್ನು ಕಾಪ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ು ಹೃದಯದಲ್ಲಿ ಕೇಡು ಗಳನ್ನು ಕಲ್ಪಿಸುತ್ತಾರೆ; ಅವರು ತಪ್ಪದೆ ಯುದ್ಧಕ್ಕೆ ಕೂಡಿ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ತಮ್ಮ ನಾಲಿಗೆಗಳನ್ನು ಹಾವಿನ ಹಾಗೆ ಅವರು ಹದಮಾಡುತ್ತಾರೆ; ಸರ್ಪಗಳ ವಿಷವು ಅವರ ತುಟಿಗಳ ಕೆಳಗಿದೆ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ಕರ್ತನೇ, ದುಷ್ಟನ ಕೈಗಳಿಗೆ ನನ್ನನ್ನು ತಪ್ಪಿಸಿ ಕಾಪಾಡು; ಬಲಾತ್ಕಾರಿಯಿಂದ ನನ್ನನ್ನು ತಪ್ಪಿಸಿ ಕಾಯಿ; ನಾನು ಎಡ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ಬೇಕೆಂದು ಯೋಚ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ಗರ್ವಿಷ್ಠರು ನನಗೆ ಉರ್ಲನ್ನೂ ಪಾಶಗಳನ್ನೂ ಅಡಗಿಸಿಟ್ಟಿದ್ದಾರೆ; ಬಲೆಯನ್ನು ದಾರಿಯ ಅಂಚಿನಲ್ಲಿ ಹಾಸ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ಣುಗಳನ್ನು ನನಗೆ ಇಟ್ಟಿದ್ದಾರೆ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ಕರ್ತನಿಗೆ--ನೀನು ನನ್ನ ದೇವರಾಗಿದ್ದೀ; ಕರ್ತನೇ, ನನ್ನ ವಿಜ್ಞಾಪನೆಗಳ ಸ್ವರಕ್ಕೆ ಕಿವಿಗ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್ನ ರಕ್ಷಣೆಯ ಬಲವಾಗಿರುವ ಕರ್ತನಾದ ಓ ದೇವರೇ, ನನ್ನ ತಲೆಯನ್ನು ಯುದ್ಧದ ದಿವಸದಲ್ಲಿ ಮುಚ್ಚ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ಓ ಕರ್ತನೇ, ದುಷ್ಟರ ಆಶೆಯನ್ನು ನೆರವೇರಿಸಬೇಡ; ಅವರು ಉನ್ನತಕ್ಕೇರುವ ಹಾಗೆ ಅವರ ಯುಕ್ತಿಯನ್ನು ಪೂರೈಸಬೇಡ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ೆನು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ನ್ನ ಸುತ್ತಲಿರುವವರ ವಿಷವೂ ಅವರ ತುಟಿಗಳ ಕಾಟವೂ ಅವರನ್ನು ಮುಚ್ಚ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ಉರಿ ಕೆಂಡಗಳು ಅವರ ಮೇಲೆ ಬೀಳಲಿ; ಬೆಂಕಿಯಲ್ಲಿಯೂ ಅವರು ಏಳಲಾರದ ಹಾಗೆ ಕುಣಿಯಲ್ಲಿಯೂ ಆತನು ಅವರನ್ನು ಕೆಡವ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ೆಟ್ಟದ್ದನ್ನು ಮಾತನಾಡುವವನು ಭೂಮಿ ಯಲ್ಲಿ ಸ್ಥಿರವಾಗದಿರಲಿ; ಬಲಾತ್ಕಾರಿಯನ್ನು ಕೆಡವು ವದಕ್ಕೆ ಕೇಡ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ಟೆಯ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ದೀನನಿಗೆ ವ್ಯಾಜ್ಯವನ್ನೂ ಬಡವರಿಗೆ ನ್ಯಾಯವನ್ನೂ ತೀರಿಸುವನೆಂದು ನಾನು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ಶ್ಚಯವಾಗಿ ನೀತಿವಂತರು ನಿನ್ನ ಹೆಸರಿಗೆ ಉಪಕಾರ ಸ್ತುತಿಯನ್ನು ಮಾಡುವರು; ಯಥಾರ್ಥರು ನಿನ್ನ ಸನ್ನಿಧ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2026-10-21T10:24:25Z</dcterms:created>
  <dcterms:modified xsi:type="dcterms:W3CDTF">2026-10-21T10:24:25Z</dcterms:modified>
  <dc:title>ಕೀರ್ತನೆಗಳು : 140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