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ழைத்தாழ்ச்சியைக் குறித்து எரேமியவுக்கு உண்டான கர்த்தருடைய வசனம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யின் பெண்மானும் குட்டிபோட்டு, புல்லில்லாததினால் அதைவிட்டு ஓடிப்போ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ீ இந்த ஜனத்துக்கு நன்மையுண்டாக விண்ணப்பம்பண்ண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8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খুব সম্প্রতি হয়তো যিহূদার লোকরা উপবাস করতে এবং আমার কাছে প্রার্থনা করতে শুরু করবে|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ার্থনা শুনব না| এমনকি তারা যদি আমাকে হোমবলি এবং শস্য নৈবেদ্য দিতে চায় তাও আমি গ্রহণ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যুদ্ধ ডেকে এনে যিহূদার লোকদের আমি ধ্বংস করব| আমি তাদের খাদ্য সরিয়ে নিয়ে যাব|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ভিক্ষের সামনে পড়বে| মহামারী ডেকে এনে আমি তাদের ধ্বংস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আমি প্রভুকে বলেছিলাম, “প্রভু, আমার মালিক, ভাব্বাদীরা লোকদের অন্য কিছু বলছিল| তারা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লছিল, ‘শএুর তরবারি তোমাদের ক্ষতি করবে না| তোমরা অনাহারে কষ্ট পাবে না| প্রভু তোমাদের এই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 এনে দে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প্রভু আমাকে বলেছিলেন, “যিরমিয়, ঐ ভাব্বাদীরা আমার নাম নিয়ে মিথ্য়ে ধর্মোপদেশ প্রচার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ঐ ভাব্বাদীদের পাঠাই নি| আমি তাদের আমার কথা দিয়ে আদেশও দিইনি| ঐ ভাব্বাদীরা মিথ্য়ে দর্শ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ল্যহীন যাদু এবং জাগরণ-স্বপ্ন প্রচার করছে| সেটা তাদের নিজস্ব ধ্যান-ধারণা| য়ে ধারণা অন্তঃসারশূ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োজবাজি ছাড়া আর কিছু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খরা সম্বন্ধে যিরমিয়র প্রতি প্রভুর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 ভাব্বাদীরা, যারা আমার নাম নিয়ে ধর্ম-প্রচার করে তাদের নামে আমি এ-ই বলি| আমি তাদের পাঠাই নি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রা বলেছিল, ‘কোন শএু এই দেশ আক্রমণ করতে পারবে না| এই দেশে অনাহার বলে কিছু থাকবে না|’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রা অনাহারে মারা যাবে এবং শএুর তরবারির আঘাতে তাদের মৃত্যু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হূদার লোকরা মৃত ব্যক্তিদের জন্য চিত্কার করে কাঁদবে| যিহূদার শহরগুলিতে লোকরা আরো বেশী দুর্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পড়বে| তারা মাটিতে শুয়ে পড়ে থাকবে| জেরুশালেমবাসী ঈশ্বরের কাছে চিত্কার করে সাহায্য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বং লোকদের, যাদের ভাব্বাদীরা ধর্মোপদেশ দিত, তাদের রাস্তায় ছুঁড়ে ফেলে দেওয়া হবে| অনাহা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র তরবারিতে তাদের মৃত্যু ঘটলে কেউ তাদের কবর দিতে এগিয়ে আসবে না| কেউই আসবে না, এমন কি তাদের 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কন্যারাও নয়| আমি তা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যিরমিয়, যিহূদার লোকদের কাছে এই বাণী উচ্চারণ করো: ‘আমার চোখ জলে ভরে গিয়েছে| দিন রাত্রি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ই কাঁদব| আমি আমার অক্ষত য়োনী কন্যার জন্য কাঁদব| কাঁদব আমার লোকেদের জন্য| কারণ কেউ তাদের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তারা গুরুতরভাবে আ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আমি সেই দেশটিতে যাই তবে আমি তরবারির আঘাতে নিহত মানুষদের দেখতে পাব| যদি আমি সেই শহরে য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খাদ্যের অভাবে বহু অসুস্থ মানুষকে দেখতে পাব| যাজক এবং ভাব্বাদীদের কোনও ভিন্দেশে নিয়ে য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লোকরা বলল, “প্রভু আপনি কি যিহূদাকে পুরোপুরি বাতিল করে দিয়েছেন? প্রভু আপনি কি সিয়োনকে ঘৃ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? আপনি আমাদের এমন আঘাত করেছেন য়ে আমরা আর কখনও সুস্থ হয়ে উঠতে পারবো না| কেন আপনি এরকম করল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শান্তির আশায় বসে থাকলেও ভাল কিছু ঘটছে না| আমরা সেরে ওঠার অপেক্ষায বসে রইলাম কিন্তু শুধ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্রাস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নেতারা তাদের পরিচারকদের জল আনতে পাঠাবে| জলাধারে পরিচারকরা এসে জল দেখতে পাবে না| শূন্য পাত্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যাবে, তারা লজ্জায মাথা ঢ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, আমরা জানি আমরা খারাপ লোক| আমরা জানি আমাদের পূর্বপুরুষরাও অনেক খারাপ কাজ করেছিল| হ্যা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আপনার বিরুদ্ধে অনেক পাপ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চাষীরা চরম বেদনা পাবে ও লজ্জিত হবে| কেউ ফসল বোনার জন্য মাটি কর্ষন করে নি| এক ফোঁটা বৃষ্টির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 তাই লজ্জায তারা মাথা ঢ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পনার নামের দোহাই, আমাদের ঠেলে সরিয়ে রাখবেন না| আপনার মহিমান্বিত সিংহাসনকে অসম্মান অনাদ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 করবেন না| আপনার সঙ্গে আমাদের চুক্তির কথা স্মরণ করুন| আপনি সেই চুক্তি ভঙ্গ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ৃণের অভাবে হরিণী তার সদ্যজাত সন্তানকে একাকী মাঠেই রেখে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িদেশী মূর্ত্তিদের বৃষ্টি আনার ক্ষমতা নেই| আকাশেরও বৃষ্টি ঝরানোর শক্তি নেই| আপনিই আমাদের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া ভরসা| আপনিই সব কিছুর স্রষ্ট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ন্য গাধারা পাহাড়ে দাঁড়িয়ে শেযালের মতো ঘ্রাণ নেবে| কিন্তু তারা কোন খাবারের সন্ধান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মাঠে কোন সবুজের চিহ্ন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আমরা আমাদের ভুলগুলো বুঝতে পেরেছি| আমরা আমাদের পাপের জন্য কষ্ট পাচ্ছি| হে প্রভু, আপনার ন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হাই, আমাদের সাহায্য করবার জন্য কিছু করুন| আমরা স্বীকার করছি আমরা পাপী, আমরা বার বার আপন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আপনিই ইস্রায়েলের আশা ভরসা| এর আগেও বহুবার আপনি ইস্রায়েলকে সমস্যার হাত থেকে বাঁচ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খন আপনি একজন বিদেশীর মতো ব্যবহার করছেন| আপনি য়েন পথিকের মতো এক রাত্রি থাকার জন্যই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ি য়েন স্তম্ভিত এক মানুষ| আপনি য়েন একজন সৈনিক যার প্রাণ বাঁচানোর কোন ক্ষমতা নে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পনি আমাদের সঙ্গেই আছেন| আপনার নাম ধরেই আমাদের ডাকা হয়| সুতরাং আমাদের সাহায্য না কর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যা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র লোকদের সম্বন্ধে প্রভু যা বলেছেন তা হল: “যিহূদার লোকরা আমাকে ছেড়ে দিতে ভালোবাস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ত্যাগ করা থেকে নিজেদের নিবৃত্ত করেনি| সুতরাং এখন প্রভুও তাদের গ্রহণ করবেন না| প্রভু এখন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বাজে কাজ করার কথা স্মরণ করবেন| প্রভু তাদের পাপের শাস্তি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কে বলেছিলেন, “যিরমিয়, যিহূদার লোকদের জন্য ভাল কিছু চেয়ে আমার কাছে প্রার্থনা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2026-10-21T05:49:16Z</dcterms:created>
  <dcterms:modified xsi:type="dcterms:W3CDTF">2026-10-21T05:49:16Z</dcterms:modified>
  <dc:title>যিরমিয়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