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presProps" Target="presProps.xml"/>
  <Relationship Id="rId93" Type="http://schemas.openxmlformats.org/officeDocument/2006/relationships/viewProps" Target="viewProps.xml"/>
  <Relationship Id="rId9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ிரள்கூட்டமான ஜனங்களும் அவருக்காகப் புலம்பி அழுகிற ஸ்திரீகளும் அவருக்குப் பின்சென்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யேசு அவர்கள் முகமாய்த் திரும்பி: எருசலேமின் குமாரத்திகளே, நீங்கள் எனக்காக அழாமல், உங்களுக்காகவும் உங்கள் பிள்ளைகளுக்காகவும் அழ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யேசு அவர்கள் முகமாய்த் திரும்பி: எருசலேமின் குமாரத்திகளே, நீங்கள் எனக்காக அழாமல், உங்களுக்காகவும் உங்கள் பிள்ளைகளுக்காகவும் அழ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தோ மலடிகள் பாக்கியவதிகளென்றும், பிள்ளைபெறாத கர்ப்பங்களும் பால்கொடாத முலைகளும் பாக்கியமுள்ளவைகளென்றும் சொல்லப்படும் நாட்கள்வர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தோ மலடிகள் பாக்கியவதிகளென்றும், பிள்ளைபெறாத கர்ப்பங்களும் பால்கொடாத முலைகளும் பாக்கியமுள்ளவைகளென்றும் சொல்லப்படும் நாட்கள்வர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மலைகளை நோக்கி: எங்கள்மேல் விழுங்களென்றும், குன்றுகளை நோக்கி: எங்களை மறைத்துக்கொள்ளுங்களென்றும் சொல்லத்தொடங்கு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ச்சைமரத்துக்கு இவைகளைச் செய்தால், பட்டமரத்துக்கு என்ன செய்யமாட்டார்கள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ுற்றவாளிகளாகிய வேறே இரண்டுபேரும் அவரோடேகூடக் கொலைசெய்யப்படுவதற்குக் கொண்டுபோகப்பட்ட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பாலஸ்தலம் என்று சொல்லப்பட்ட இடத்தில் அவர்கள் சேர்ந்தபொழுது, அவரையும், அவருடைய வலதுபக்கத்தில் ஒரு குற்றவாளியையும், அவருடைய இடதுபக்கத்தில் ஒரு குற்றவாளியையும் சிலுவைகளில் அறை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பாலஸ்தலம் என்று சொல்லப்பட்ட இடத்தில் அவர்கள் சேர்ந்தபொழுது, அவரையும், அவருடைய வலதுபக்கத்தில் ஒரு குற்றவாளியையும், அவருடைய இடதுபக்கத்தில் ஒரு குற்றவாளியையும் சிலுவைகளில் அறை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இயேசு: பிதாவே இவர்களுக்கு மன்னியும், தாங்கள் செய்கிறது இன்னதென்று அறியாதிருக்கிறார்களே என்றார். அவருடைய வஸ்திரங்களை அவர்கள் பங்கிட்டுச் சீட்டுப்போட்ட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இயேசு: பிதாவே இவர்களுக்கு மன்னியும், தாங்கள் செய்கிறது இன்னதென்று அறியாதிருக்கிறார்களே என்றார். அவருடைய வஸ்திரங்களை அவர்கள் பங்கிட்டுச் சீட்டுப்போட்ட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ஜனங்கள் நின்று பார்த்துக்கொண்டிருந்தார்கள். அவர்களுடனே கூட அதிகாரிகளும் அவரை இகழ்ந்து: இவன் மற்றவர்களை இரட்சித்தான், இவன் தேவனால் தெரிந்துகொள்ளப்பட்ட கிறிஸ்துவானால் தன்னைத்தானே இரட்சித்துக்கொள்ளட்டும் என்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ஜனங்கள் நின்று பார்த்துக்கொண்டிருந்தார்கள். அவர்களுடனே கூட அதிகாரிகளும் அவரை இகழ்ந்து: இவன் மற்றவர்களை இரட்சித்தான், இவன் தேவனால் தெரிந்துகொள்ளப்பட்ட கிறிஸ்துவானால் தன்னைத்தானே இரட்சித்துக்கொள்ளட்டும் என்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ோர்ச்சேவகரும் அவரிடத்தில் சேர்ந்து, அவருக்குக் காடியைக் கொடுத்து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ீ யூதரின் ராஜாவானால், உன்னை இரட்சித்துக்கொள் என்று அவரைப் பரியாசம்பண்ன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வன் யூதருடைய ராஜா என்று, கிரேக்கு லத்தீன் எபிரெயு எழுத்துக்களில் எழுதி, அவருக்கு மேலாக வைக்கப்பட்ட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வன் யூதருடைய ராஜா என்று, கிரேக்கு லத்தீன் எபிரெயு எழுத்துக்களில் எழுதி, அவருக்கு மேலாக வைக்கப்பட்ட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ன்றியும் சிலுவையில் அறையப்பட்டிருந்த குற்றவாளிகளில் ஒருவன்: நீ கிறிஸ்துவானால் உன்னையும் எங்களையும் இரட்சித்துக்கொள் என்று அவரை இகழ்ந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ன்றியும் சிலுவையில் அறையப்பட்டிருந்த குற்றவாளிகளில் ஒருவன்: நீ கிறிஸ்துவானால் உன்னையும் எங்களையும் இரட்சித்துக்கொள் என்று அவரை இகழ்ந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மற்றவன் அவனை நோக்கி: நீ இந்த ஆக்கினைக்குட்பட்டவனாயிருந்தும் தேவனுக்குப் பயப்படுகிறதில்லையா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மற்றவன் அவனை நோக்கி: நீ இந்த ஆக்கினைக்குட்பட்டவனாயிருந்தும் தேவனுக்குப் பயப்படுகிறதில்லையா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களுடைய கூட்டத்தாரெல்லாரும் எழுந்திருந்து, அவரைப் பிலாத்துவினிடத்திற்குக் கொண்டுபோய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நாமோ நியாயப்படி தண்டிக்கப்படுகிறோம் நாம் நடப்பித்தவைகளுக்குத்தக்க பலனை அடைகிறோம்; இவரோ தகாததொன்றையும் நடப்பிக்கவில்லையே என்று அவனைக் கடிந்துகொண்ட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நாமோ நியாயப்படி தண்டிக்கப்படுகிறோம் நாம் நடப்பித்தவைகளுக்குத்தக்க பலனை அடைகிறோம்; இவரோ தகாததொன்றையும் நடப்பிக்கவில்லையே என்று அவனைக் கடிந்துகொண்ட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வன் தன்னைக் கிறிஸ்து என்னப்பட்ட ராஜாவென்றும், ராயருக்கு வரி கொடுக்கவேண்டுவதில்லையென்றும் சொல்லி ஜனங்களைக் கலகப்படுத்தக் கண்டோம் என்று அவர்மேல் குற்றஞ்சாட்டத்தொடங்கி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வன் தன்னைக் கிறிஸ்து என்னப்பட்ட ராஜாவென்றும், ராயருக்கு வரி கொடுக்கவேண்டுவதில்லையென்றும் சொல்லி ஜனங்களைக் கலகப்படுத்தக் கண்டோம் என்று அவர்மேல் குற்றஞ்சாட்டத்தொடங்கி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இயேசுவை நோக்கி: ஆண்டவரே, நீர் உம்முடைய ராஜ்யத்தில் வரும்போது அடியேனை நினைத்தருளும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இயேசு அவனை நோக்கி: இன்றைக்கு நீ என்னுடனேகூடப் பரதீசிலிருப்பாய் என்று மெய்யாகவே உனக்குச் சொல்லுகிறேன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இயேசு அவனை நோக்கி: இன்றைக்கு நீ என்னுடனேகூடப் பரதீசிலிருப்பாய் என்று மெய்யாகவே உனக்குச் சொல்லுகிறேன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ப்பொழுது ஏறக்குறைய ஆறாம்மணி நேரமாயிருந்தது; ஒன்பதாம்மணி நேரம் வரைக்கும் பூமியெங்கும் அந்தகாரமுண்டாயிற்ற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சூரியன் இருளடைந்தது, தேவாலயத்தின் திரைச்சீலை நடுவில் இரண்டாகக் கிழி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இயேசு: பிதாவே, உம்முடைய கைகளில் என் ஆவியை ஒப்புவிக்கிறேன் என்று மகா சத்தமாய்க் கூப்பிட்டுச்சொன்னார்; இப்படிச் சொல்லி, ஜீவனைவிட்ட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இயேசு: பிதாவே, உம்முடைய கைகளில் என் ஆவியை ஒப்புவிக்கிறேன் என்று மகா சத்தமாய்க் கூப்பிட்டுச்சொன்னார்; இப்படிச் சொல்லி, ஜீவனைவிட்ட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நூற்றுக்கு அதிபதி சம்பவித்ததைக் கண்டு: மெய்யாகவே இந்த மனுஷன் நீதிபரனாயிருந்தான் என்று சொல்லி, தேவனை மகிமைப்படுத்தி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நூற்றுக்கு அதிபதி சம்பவித்ததைக் கண்டு: மெய்யாகவே இந்த மனுஷன் நீதிபரனாயிருந்தான் என்று சொல்லி, தேவனை மகிமைப்படுத்தி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இந்தக் காட்சியைப் பார்க்கும்படி கூடிவந்திருந்த ஜனங்களெல்லாரும் சம்பவித்தவைகளைப் பார்த்தபொழுது, தங்கள் மார்பில் அடித்துக்கொண்டு திரும்பிப்போ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வருக்கு அறிமுகமானவர்களெல்லாரும், கலிலேயாவிலிருந்து அவருக்குப்பின்சென்று வந்த ஸ்திரீகளும் தூரத்திலே நின்று இவைகளைப் பார்த்துக்கொண்டிருந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வருக்கு அறிமுகமானவர்களெல்லாரும், கலிலேயாவிலிருந்து அவருக்குப்பின்சென்று வந்த ஸ்திரீகளும் தூரத்திலே நின்று இவைகளைப் பார்த்துக்கொண்டிருந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யோசேப்பு என்னும் பேர்கொண்ட ஒரு ஆலோசனைக்காரன் இருந்தான்; அவன் உத்தமனும் நீதிமானுமாயிருந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யோசேப்பு என்னும் பேர்கொண்ட ஒரு ஆலோசனைக்காரன் இருந்தான்; அவன் உத்தமனும் நீதிமானுமாயிருந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அவன் யூதருடைய பட்டணங்களிலொன்றாகிய அரிமத்தியாவிலிருந்து வந்தவனும், தேவனுடைய ராஜ்யத்துக்குக் காத்திருந்தவனும், யூதர்களுடைய ஆலோசனைக்கும் செய்கைக்கும் சம்மதியாதவனுமாயிருந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அவன் யூதருடைய பட்டணங்களிலொன்றாகிய அரிமத்தியாவிலிருந்து வந்தவனும், தேவனுடைய ராஜ்யத்துக்குக் காத்திருந்தவனும், யூதர்களுடைய ஆலோசனைக்கும் செய்கைக்கும் சம்மதியாதவனுமாயிருந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வன் பிலாத்துவினிடத்தில் போய், இயேசுவின் சரீரத்தைக் கேட்டு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லாத்து அவரை நோக்கி: நீ யூதருடைய ராஜாவா என்று கேட்டான். அவர் அவனுக்குப் பிரதியுத்தரமாக: நீர் சொல்லுகிறபடிதான்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லாத்து அவரை நோக்கி: நீ யூதருடைய ராஜாவா என்று கேட்டான். அவர் அவனுக்குப் பிரதியுத்தரமாக: நீர் சொல்லுகிறபடிதான்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பிலாத்து பிரதான ஆசாரியர்களையும் ஜனங்களையும் நோக்கி: இந்த மனுஷனிடத்தில் நான் ஒரு குற்றத்தையும் காணவில்லை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 அவர்கள்: இவன் கலிலேயா நாடு தொடங்கி இவ்விடம்வரைக்கும் யூதேயாதேசமெங்கும் உபதேசம்பண்ணி, ஜனங்களைக் கலகப்படுத்துகிறான் என்று வைராக்கியத்தோடே சொன்ன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 அவர்கள்: இவன் கலிலேயா நாடு தொடங்கி இவ்விடம்வரைக்கும் யூதேயாதேசமெங்கும் உபதேசம்பண்ணி, ஜனங்களைக் கலகப்படுத்துகிறான் என்று வைராக்கியத்தோடே சொன்ன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லிலேயா என்பதைப் பிலாத்து கேட்டபொழுது, இந்த மனுஷன் கலிலேயனா என்று விசாரித்து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ஏரோதின் அதிகாரத்துக்குள்ளானவர் என்றறிந்து, அந்நாட்களில் எருசலேமிலே வந்திருந்த ஏரோதுவினிடத்திற்கு அவரை அனுப்பின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ஏரோதின் அதிகாரத்துக்குள்ளானவர் என்றறிந்து, அந்நாட்களில் எருசலேமிலே வந்திருந்த ஏரோதுவினிடத்திற்கு அவரை அனுப்பின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ஏரோது இயேசுவைக்குறித்து அநேக காரியங்களைக் கேள்விப்பட்டிருந்ததினாலும், அவரால் செய்யப்படும் அடையாளத்தைப் பார்க்கவேண்டுமென்று விரும்பியிருந்ததினாலும், அவரைக் காணும்படி வெகுநாளாய் ஆசைகொண்டிருந்தான். அந்தப்படி அவரைக் கண்டபோது, மிகவும் சந்தோஷப்பட்டு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ஏரோது இயேசுவைக்குறித்து அநேக காரியங்களைக் கேள்விப்பட்டிருந்ததினாலும், அவரால் செய்யப்படும் அடையாளத்தைப் பார்க்கவேண்டுமென்று விரும்பியிருந்ததினாலும், அவரைக் காணும்படி வெகுநாளாய் ஆசைகொண்டிருந்தான். அந்தப்படி அவரைக் கண்டபோது, மிகவும் சந்தோஷப்பட்டு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ஏரோது இயேசுவைக்குறித்து அநேக காரியங்களைக் கேள்விப்பட்டிருந்ததினாலும், அவரால் செய்யப்படும் அடையாளத்தைப் பார்க்கவேண்டுமென்று விரும்பியிருந்ததினாலும், அவரைக் காணும்படி வெகுநாளாய் ஆசைகொண்டிருந்தான். அந்தப்படி அவரைக் கண்டபோது, மிகவும் சந்தோஷப்பட்டு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ேக காரியங்களைக்குறித்து அவரிடத்தில் வினாவினான். அவர் மறுமொழியாக அவனுக்கு ஒன்றும் சொல்லவில்லை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ரதான ஆசாரியரும் வேதபாரகரும் அவர்மேல் பிடிவாதமாய்க் குற்றஞ்சாட்டிக்கொண்டே நின்ற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ஏரோது தன் போர்ச்சேவகரோடுகூட அவரை நிந்தித்துப் பரியாசம்பண்ணி, மினுக்கான வஸ்திரத்தை அவருக்கு உடுத்தி, அவரைத் திரும்பப் பிலாத்துவினிடத்திற்கு அனுப்பின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ஏரோது தன் போர்ச்சேவகரோடுகூட அவரை நிந்தித்துப் பரியாசம்பண்ணி, மினுக்கான வஸ்திரத்தை அவருக்கு உடுத்தி, அவரைத் திரும்பப் பிலாத்துவினிடத்திற்கு அனுப்பின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ன்னே ஒருவருக்கொருவர் பகைவராயிருந்த பிலாத்துவும் ஏரோதும் அன்றையத்தினம் சிநேகிதரான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ன்னே ஒருவருக்கொருவர் பகைவராயிருந்த பிலாத்துவும் ஏரோதும் அன்றையத்தினம் சிநேகிதரான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லாத்து பிரதான ஆசாரியர்களையும் அதிகாரிகளையும் ஜனங்களையும் கூடிவரச்செய்து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ை நோக்கி: ஜனங்களைக் கலகத்துக்குத் தூண்டிவிடுகிறவனாக இந்த மனுஷனை என்னிடத்தில் கொண்டுவந்தீர்கள். நான் உங்களுக்கு முன்பாக விசாரித்தபோது, இவன்மேல் நீங்கள் சாட்டுகிற குற்றங்களில் ஒன்றையும் நான் இவனிடத்தில் காணவில்லை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ை நோக்கி: ஜனங்களைக் கலகத்துக்குத் தூண்டிவிடுகிறவனாக இந்த மனுஷனை என்னிடத்தில் கொண்டுவந்தீர்கள். நான் உங்களுக்கு முன்பாக விசாரித்தபோது, இவன்மேல் நீங்கள் சாட்டுகிற குற்றங்களில் ஒன்றையும் நான் இவனிடத்தில் காணவில்லை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ை ஏரோதினிடத்திற்கும் அனுப்பினேன்; அவரும் இவனிடத்தில் குற்றம் காணவில்லை: மரணத்துக்கேதுவாக இவன் ஒன்றும் செய்யவில்லையே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ை ஏரோதினிடத்திற்கும் அனுப்பினேன்; அவரும் இவனிடத்தில் குற்றம் காணவில்லை: மரணத்துக்கேதுவாக இவன் ஒன்றும் செய்யவில்லையே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படியால் இவனை தண்டித்து, விடுதலையாக்குவேன் என்ற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ண்டிகைதோறும் அவர்களுக்கு ஒருவனை அவன் விடுதலையாக்குவது அவசியமாயிருந்தபடியால் அப்படிச் சொன்ன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ஜனங்களெல்லாரும் அதைக் கேட்டு: இவனை அகற்றும், பரபாசை எங்களுக்கு விடுதலையாக்கும் என்று சத்தமிட்டுக் கேட்ட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ப் பரபாசென்பவன் நகரத்தில் நடந்த ஒரு கலகத்தினிமித்தமும் கொலைபாதகத்தினிமித்தமும் காவலிலே வைக்கப்பட்டிருந்த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லாத்து இயேசுவை விடுதலையாக்க மனதாய், மறுபடியும் அவர்களிடத்தில் பேசின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ோ: அவனைச் சிலுவையில் அறையும், சிலுவையில் அறையும் என்று கூக்குரலிட்ட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மூன்றாந்தரம் அவர்களை நோக்கி: ஏன், இவன் என்ன பொல்லாப்புச் செய்தான்? மரணத்துக்கு ஏதுவான குற்றம் ஒன்றும் இவனிடத்தில் நான் காணவில்லையே; ஆகையால் நான் இவனைத் தண்டித்து, விடுதலையாக்குவேன் என்ற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மூன்றாந்தரம் அவர்களை நோக்கி: ஏன், இவன் என்ன பொல்லாப்புச் செய்தான்? மரணத்துக்கு ஏதுவான குற்றம் ஒன்றும் இவனிடத்தில் நான் காணவில்லையே; ஆகையால் நான் இவனைத் தண்டித்து, விடுதலையாக்குவேன் என்ற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ிருந்தும் அவரைச் சிலுவையில் அறையவேண்டுமென்று அவர்கள் உரத்த சத்தத்தோடு கேட்டுக்கொண்டேயிருந்தார்கள். அவர்களும் பிரதான ஆசாரியரும் இட்ட சத்தம் மேற்கொண்டது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ிருந்தும் அவரைச் சிலுவையில் அறையவேண்டுமென்று அவர்கள் உரத்த சத்தத்தோடு கேட்டுக்கொண்டேயிருந்தார்கள். அவர்களும் பிரதான ஆசாரியரும் இட்ட சத்தம் மேற்கொண்டது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வர்கள் கேட்டுக்கொண்டபடியே ஆகட்டும் என்று பிலாத்து தீர்ப்புசெய்து,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லகத்தினிமித்தமும் கொலைபாதகத்தினிமித்தமும் காவலில் போடப்பட்டிருந்தவனை அவர்கள் கேட்டுக்கொண்டபடியே விடுதலையாக்கி, இயேசுவையோ அவர்கள் இஷ்டத்துக்கு ஒப்புக்கொடுத்த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லகத்தினிமித்தமும் கொலைபாதகத்தினிமித்தமும் காவலில் போடப்பட்டிருந்தவனை அவர்கள் கேட்டுக்கொண்டபடியே விடுதலையாக்கி, இயேசுவையோ அவர்கள் இஷ்டத்துக்கு ஒப்புக்கொடுத்தா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இயேசுவைக் கொண்டுபோகிறபோது, நாட்டிலிருந்து வருகிற சிரேனே ஊரானாகிய சீமோன் என்கிற ஒருவனைப் பிடித்து, சிலுவையை அவர் பின்னே சுமந்துகொண்டுவரும்படி அதை அவன்மேல் வைத்தார்க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இயேசுவைக் கொண்டுபோகிறபோது, நாட்டிலிருந்து வருகிற சிரேனே ஊரானாகிய சீமோன் என்கிற ஒருவனைப் பிடித்து, சிலுவையை அவர் பின்னே சுமந்துகொண்டுவரும்படி அதை அவன்மேல் வைத்தார்க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அதை இறக்கி, மெல்லிய துப்பட்டியிலே சுற்றி, கன்மலையில் வெட்டப்பட்டதுமாய் ஒருக்காலும் ஒருவனும் வைக்கப்படாததுமாயிருந்த ஒரு கல்லறையிலே வைத்தா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அதை இறக்கி, மெல்லிய துப்பட்டியிலே சுற்றி, கன்மலையில் வெட்டப்பட்டதுமாய் ஒருக்காலும் ஒருவனும் வைக்கப்படாததுமாயிருந்த ஒரு கல்லறையிலே வைத்தா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அந்த நாள் ஆயத்தநாளாயிருந்தது; ஒய்வுநாளும் ஆரம்பமாயிற்று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கலிலேயாவிலிருந்து அவருடனே கூட வந்திருந்த ஸ்திரீகளும் பின்சென்று கல்லறையையும் அவருடைய சரீரம் வைக்கப்பட்ட விதத்தையும் பார்த்து,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கலிலேயாவிலிருந்து அவருடனே கூட வந்திருந்த ஸ்திரீகளும் பின்சென்று கல்லறையையும் அவருடைய சரீரம் வைக்கப்பட்ட விதத்தையும் பார்த்து,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திரும்பிப்போய், கந்தவர்க்கங்களையும் பரிமளதைலங்களையும் ஆயத்தம்பண்ணி, கற்பனையின்படியே ஓய்வுநாளில் ஓய்ந்திருந்தார்கள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திரும்பிப்போய், கந்தவர்க்கங்களையும் பரிமளதைலங்களையும் ஆயத்தம்பண்ணி, கற்பனையின்படியே ஓய்வுநாளில் ஓய்ந்திரு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ಆಗ ಜನರ ದೊಡ್ಡ ಗುಂಪೂ ಸ್ತ್ರೀಯರೂ ಆತನಿ ಗಾಗಿ ಶೋಕಿಸುತ್ತಾ ಗೋಳಾಡುತ್ತಾ ಆತನನ್ನು ಹಿಂಬಾ ಲ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ಆದರೆ ಯೇಸು ಅವರ ಕಡೆಗೆ ತಿರುಗಿ ಕೊಂಡು--ಯೆರೂಸಲೇಮಿನ ಕುಮಾರ್ತೆಯರೇ, ನನ ಗಾಗಿ ಅಳಬೇಡಿರಿ; ಆದರೆ ನಿಮಗಾಗಿಯೂ ನಿ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ಕ್ಕಳಿಗಾಗಿಯೂ ಅ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ಯಾಕಂದರೆ--ಇಗೋ, ಬಂಜೆಯರೂ ಎಂದಿಗೂ ಗರ್ಭಿಣಿಯಾಗದವರೂ ಎಂದಿಗೂ ಮೊಲೆ ಕುಡಿಸದವರೂ ಧನ್ಯರು ಎಂದು ಹೇಳುವ ದಿವಸ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ು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ಆಗ ಅವರು ಬೆಟ್ಟಗಳಿಗೆ--ನಮ್ಮ ಮೇಲೆ ಬೀಳಿರಿ; ಗುಡ್ಡಗಳಿಗೆ-- ನಮ್ಮನ್ನು ಮುಚ್ಚಿಕೊಳ್ಳಿರಿ ಎಂದು ಹೇಳಲಾರಂಭಿಸು 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ಅವರು ಹಸಿರಾಗಿರುವ ಮರಕ್ಕೆ ಇವುಗಳನ್ನು ಮಾಡಿದರೆ ಒಣಗಿದ ಮರಕ್ಕೆ ಏನು ಮಾಡಿಯಾರ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ಇದಲ್ಲದೆ ದುಷ್ಕರ್ಮಿಗಳಾದ ಬೇರೆ ಇಬ್ಬರನ್ನು ಆತನೊಂದಿಗೆ ಕೊಲ್ಲುವದಕ್ಕಾಗಿ ತೆಗೆದುಕೊಂಡು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ಅವರು ಕಲ್ವಾರಿ ಎಂದು ಕರೆಯಲ್ಪಡುವ ಸ್ಥಳಕ್ಕೆ ಬಂದಾಗ ಅಲ್ಲಿ ಆತನನ್ನು ಮತ್ತು ಆ ದುಷ್ಕರ್ಮಿಗಳಲ್ಲಿ ಒಬ್ಬ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ಲಗಡೆಯಲ್ಲಿ ಮತ್ತೊಬ್ಬನನ್ನು ಎಡಗಡೆ ಯಲ್ಲಿ ಶಿಲುಬೆಗೆ ಹಾಕ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ಆಗ ಯೇಸು--ತಂದೆಯೇ, ಅವರನ್ನು ಕ್ಷಮಿಸು; ಯಾಕಂದರೆ ತಾವು ಏನು ಮಾಡುತ್ತೇವೆಂದು ಅವರು ಅರಿಯರು ಅಂದನು. ಅವರು ಆ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ಡುಪನ್ನು ಪಾಲು ಮಾಡಿ ಚೀಟು ಹಾಕ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ಜನರು ನೋಡುತ್ತಾ ನಿಂತುಕೊಂಡಿ ದ್ದರು. ಆಗ ಅವರೊಂದಿಗೆ ಅಧಿಕಾರಿಗಳು ಸಹ ಆತ ನಿಗೆ ಅಪಹಾಸ್ಯ ಮಾಡಿ--ಈ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ರೆಯವರನ್ನು ರಕ್ಷಿಸಿದನು; ಇವನು ದೇವರು ಆರಿಸಿಕೊಂಡ ಕ್ರಿಸ್ತನಾಗಿ ದ್ದರೆ ತನ್ನನ್ನು ತಾನೇ ರಕ್ಷಿಸಿಕೊಳ್ಳಲಿ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ಸೈನಿ ಕರು ಸಹ ಆತನ ಬಳಿಗೆ ಬಂದು ಆತನಿಗೆ ಹಾಸ್ಯ ಮಾಡಿ ಹುಳಿರಸವನ್ನು ಕೊ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ಆತನಿಗೆ--ನೀನು ಯೆಹೂದ್ಯರ ಅರಸನಾಗಿದ್ದರೆ ನಿನ್ನನ್ನು ನೀನೇ ರಕ್ಷಿಸಿಕೋ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ಇದಲ್ಲದೆ ಆತನ ಮೇಲ್ಗಡೆಯಲ್ಲಿ--ಈತನು ಯೆಹೂದ್ಯರ ಅರಸನು ಎಂಬ ಮೇಲ್ಬರಹವು ಸಹ ಗ್ರೀಕ್‌ ಲ್ಯಾಟಿನ್‌ ಮತ್ತು ಇಬ್ರ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ಕ್ಷರಗಳಲ್ಲಿ ಬರೆಯಲ್ಪಟ್ಟ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ತೂಗುಹಾಕಲ್ಪಟ್ಟಿದ್ದ ದುಷ್ಕರ್ಮಿಗಳಲ್ಲಿ ಒಬ್ಬನು ಆತನನ್ನು ದೂಷಿಸಿ--ನೀನು ಕ್ರಿಸ್ತನಾಗಿದ್ದರೆ ನಿ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ಕ್ಷಿಸಿಕೊಂಡು ನಮ್ಮನ್ನೂ ರಕ್ಷಿಸ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ಆದರೆ ಮತ್ತೊಬ್ಬನು ಪ್ರತ್ಯುತ್ತರವಾಗಿ ಅವನನ್ನು ಗದರಿಸಿ--ನೀನು ಇದೇ ದಂಡನೆಯಲ್ಲಿರುವದನ್ನು ನೋಡಿಯೂ ದೇವ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ಯಪಡುವದಿ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​ಆಗ ಜನಸಮೂಹವೆಲ್ಲವೂ ಎದ್ದು ಆತನನ್ನು ಪಿಲಾತನ ಬಳಿಗೆ ತೆಗೆದು ಕೊಂಡು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ನಾವಂತೂ ನ್ಯಾಯವಾಗಿಯೇ ನಮ್ಮ ಕೃತ್ಯಗಳಿಗೆ ತಕ್ಕ ಪ್ರತಿಫಲವನ್ನು ಹೊಂದುತ್ತಾ ಇದ್ದೇವೆ; ಈತನಾದರೋ ತಪ್ಪಾದದ್ದೇ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ಲಿಲ್ಲ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ರು ಆತನ ಮೇಲೆ ದೂರು ಹೇಳಲಾರಂಭಿಸಿ--ಈ ಮನುಷ್ಯನು ಜನಾಂಗವನ್ನು ತಪ್ಪು ದಾರಿಗೆ ನಡಿಸುವನಾಗಿ ತಾನೇ ಕ್ರಿಸ್ತನೆಂ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ನಾಗಿದ್ದನೆಂದೂ ಹೇಳಿ ಕೈಸರನಿಗೆ ಕಂದಾಯ ಕೊಡದಂತೆ ಇವನು ಅಡ್ಡಿ ಮಾಡುತ್ತಿರುವದನ್ನು ನಾವು ನೋಡಿದ್ದೇವೆ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ಇದಲ್ಲದೆ ಅವನು ಯೇಸು ವಿಗೆ--ಕರ್ತನೇ, ನೀನು ನಿನ್ನ ರಾಜ್ಯದಲ್ಲಿ ಬರುವಾಗ ನನ್ನನ್ನು ನೆನಪು ಮಾಡಿಕೋ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ಆಗ ಯೇಸು ಅವನಿಗೆ--ಈ ದಿನವೇ ನೀನು ನನ್ನೊಂದಿಗೆ ಪರದೈಸಿನಲ್ಲಿರುವಿ ಎಂದು ನಾನು ನಿನಗೆ ನಿಜವಾಗಿ ಹೇಳುತ್ತೇನ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ಆಗ ಸುಮಾರು ಆರನೇತಾಸಾಗಿತ್ತು; ಒಂಭತ್ತನೇ ತಾಸಿನವರೆಗೆ ಭೂಮಿಯ ಮೇಲೆಲ್ಲಾ ಕತ್ತಲೆ ಕವಿ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ಇದಲ್ಲದೆ ಸೂರ್ಯನು ಕತ್ತಲಾದನು; ದೇವಾಲಯದ ತೆರೆಯು ಮಧ್ಯದಲ್ಲಿ ಹರಿ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ಯೇಸು ಮಹಾಧ್ವನಿಯಿಂದ--ತಂದೆಯೇ, ನಾನು ನನ್ನ ಆತ್ಮವನ್ನು ನಿನ್ನ ಕೈಗಳಲ್ಲಿ ಒಪ್ಪಿಸುತ್ತೇನೆ ಎಂದು ಕೂಗಿ ಹೇಳಿದ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ೀಗೆ ಹೇಳಿದ ಮೇಲೆ ಆತನು ಪ್ರಾಣಬ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ಆಗ ಶತಾಧಿ ಪತಿಯು ನಡೆದದ್ದನ್ನು ನೋಡಿ--ನಿಶ್ಚಯವಾಗಿ ಈತನು ನೀತಿವಂತನಾಗಿದ್ದನು ಎಂದು ಹೇಳಿ ದೇ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ಹಿಮೆಪಡ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ಆ ನೋಟಕ್ಕಾಗಿ ಬಂದಿದ್ದ ಎಲ್ಲಾ ಜನರು ನಡೆದ ಸಂಭವಗಳನ್ನು ನೋಡುತ್ತಾ ತಮ್ಮ ಎದೆಗಳನ್ನು ಬಡುಕೊಂಡು ಹಿಂದಿರುಗ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ಆತನಿಗೆ ಪರಿಚಯವಿದ್ದವರೆಲ್ಲರೂ ಗಲಿಲಾಯ ದಿಂದ ಆತನನ್ನು ಹಿಂಬಾಲಿಸಿದ ಸ್ತ್ರೀಯರೂ ದೂರದಲ್ಲಿ ನಿಂತು ಇವು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ುತ್ತ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ಆಗ ಇಗೋ, ಅಲ್ಲಿ ಯೋಸೇಫನೆಂಬ ಹೆಸರುಳ್ಳ ಒಬ್ಬ ಮನುಷ್ಯನಿದ್ದನು; ಅವನು ಆಲೋಚನಾ ಸಭೆಯವನೂ ಒಳ್ಳೆಯವನೂ ನೀತಿವಂತನೂ ಆ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ಇವನು ಯೆಹೂದ್ಯರ ಪಟ್ಟಣವಾದ ಅರಿಮ ಥಾಯದವನೂ ದೇವರ ರಾಜ್ಯಕ್ಕಾಗಿ ಎದುರು ನೋಡು ವವನೂ ಆಗಿದ್ದನು. (ಅವನು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ಲೋಚನೆಗೂ ಕೃತ್ಯಕ್ಕೂ ಒಪ್ಪಿಕೊಂಡಿರಲಿಲ್ಲ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ಇವನು ಪಿಲಾತನ ಬಳಿಗೆ ಹೋಗಿ ಯೇಸುವಿನ ದೇಹಕ್ಕಾಗಿ ಬೇಡಿ 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ಗ ಪಿಲಾತನು ಆತನಿಗೆ--ನೀನು ಯೆಹೂದ್ಯರ ಅರಸನೋ ಎಂದು ಕೇಳಿದನು. ಅದಕ್ಕೆ ಆತನು ಪ್ರತ್ಯುತ್ತರವಾಗಿ ಅವನಿಗೆ--ನೀನ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ತ್ತೀ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ತರುವಾಯ ಪಿಲಾತನು ಪ್ರಧಾ ನಯಾಜಕರಿಗೂ ಜನರಿಗೂ--ಈ ಮನುಷ್ಯನಲ್ಲಿ ನಾನು ಯಾವ ತಪ್ಪನ್ನೂ ಕಾಣಲಿಲ್ಲ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ದಕ್ಕೆ ಅವರು ಹೆಚ್ಚು ಉಗ್ರತೆಯಿಂದ--ಈತನು ಗಲಿಲಾಯ ಮೊದಲುಗೊಂಡು ಈ ಸ್ಥಳದ ವರೆಗೂ ಎಲ್ಲಾ ಯೂದಾ ಯದಲ್ಲಿ ಬೋಧಿಸುತ್ತ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ರನ್ನು ರೇಗಿಸುತ್ತಾನೆ ಎಂದು ಹ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ಪಿಲಾತನು ಗಲಿಲಾಯದ ವಿಷಯ ವಾಗಿ ಕೇಳಿ--ಆ ಮನುಷ್ಯನು ಗಲಿಲಾಯದವನೋ ಎಂದು ಅವನು ವಿಚಾರ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ತನು ಹೆರೋದನ ಅಧಿಕಾರದ ವಿಭಾಗಕ್ಕೆ ಸಂಬಂಧಪಟ್ಟವನೆಂದು ತಿಳಿದ ಕೂಡಲೆ ಆ ಸಮಯದಲ್ಲಿ ಯೆರೂಸಲೇಮಿನಲ್ಲಿಯೇ ಇದ್ದ ಹೆರೋದ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ಳಿಗೆ ಆತನನ್ನು ಕಳುಹ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ಹೆರೋದನು ಯೇಸುವನ್ನು ನೋಡಿದಾಗ ಅತ್ಯಂತ ಸಂತೋಷಪಟ್ಟನು; ಯಾಕಂದರೆ ಅವನು ಆತನ ವಿಷಯವಾಗಿ ಅನೇಕ ಸಂಗತಿ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ಳಿದ್ದರಿಂದ ಆತನನ್ನು ನೋಡುವಂತೆ ಬಹಳ ಕಾಲದಿಂದ ಆಶೆಪಟ್ಟಿ ದ್ದನು. ಆತನಿಂದಾಗುವ ಅದ್ಭುತ ಕಾರ್ಯವನ್ನು ನೋಡ 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ರೀಕ್ಷಿಸುತ್ತ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ಗ ಅವನು ಆತನನ್ನು ಅನೇಕ ಮಾತುಗಳಿಂದ ಪ್ರಶ್ನಿಸಿದಾಗ್ಯೂ ಆತನು ಅವನಿಗೆ ಏನೂ ಉತ್ತರಕೊ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ಗ ಪ್ರಧಾನಯಾಜಕರೂ ಶಾಸ್ತ್ರಿಗಳೂ ನಿಂತುಕೊಂಡು ಉಗ್ರತೆಯಿಂದ ಆತನ ಮೇಲೆ ದೂರು ಹ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ಹೆರೋದನು ತನ್ನ ಯುದ್ಧಭಟರೊಂದಿಗೆ ಆತನನ್ನು ತಿರಸ್ಕರಿಸಿ ಹಾಸ್ಯಮಾಡಿ ಆತನ ಮೇಲೆ ಶೋಭಾಯಮಾನವಾದ ವಸ್ತ್ರವನ್ನು ಹೊದ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ನನ್ನು ತಿರಿಗಿ ಪಿಲಾತನ ಬಳಿಗೆ ಕಳುಹಿಸಿ 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ಇದಲ್ಲದೆ ಪಿಲಾತನು ಹೆರೋದನು ಅದೇ ದಿನದಲ್ಲಿ ಒಬ್ಬರಿಗೊಬ್ಬರು ಸ್ನೇಹಿತರಾದರು; ಯಾಕಂ ದರೆ ಅವರಲ್ಲಿ ಮೊದ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ೆತನವ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ಪಿಲಾತನು ಪ್ರಧಾನಯಾಜಕರನ್ನೂ ಅಧಿಕಾರಿಗಳ ನ್ನೂ ಜನರನ್ನೂ ಒಟ್ಟಾಗಿ ಕರೆಸಿ ಅವರಿಗ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ಜನರು ತಿರಿಗಿ ಬೀಳುವಂತೆ ಮಾಡುತ್ತಾನೆಂದು ನೀವು ಈ ಮನುಷ್ಯನನ್ನು ನನ್ನ ಬಳಿಗೆ ತಂದಿದ್ದೀರಿ; ಇಗೋ, ನೀವು ಈತನ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ಂದಿರುವ ದೂರುಗಳನ್ನು ನಾನು ನಿಮ್ಮ ಮುಂದೆಯೇ ವಿಚಾರಿಸಿದಾಗ ಈತನಲ್ಲಿ ನನಗೆ ಯಾವ ತಪ್ಪೂ ಕಾಣ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ಮಾತ್ರವಲ್ಲದೆ ಹೆರೋದ ನಿಗೆ ಸಹ ಯಾವದೂ ಕಾಣಲಿಲ್ಲ; ಯಾಕಂದರೆ ನಾನು ನಿಮ್ಮನ್ನು ಅವನ ಬಳಿಗೆ ಕಳುಹಿಸಿದೆನು; ಇಗ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ೂ ಆತನಲ್ಲಿ ಮರಣಕ್ಕೆ ಯೋಗ್ಯವಾದದ್ದೇನೂ ಕಾಣ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ಹೀಗಿರುವದರಿಂದ ನಾನು ಆತನನ್ನು ಹೊಡಿಸಿ ಬಿಟ್ಟುಬಿಡುವ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ಯಾಕಂದರೆ ಅಧಿಪತಿಯು ಒಬ್ಬನನ್ನು ಹಬ್ಬದಲ್ಲಿ ಅವರಿಗಾಗಿ ಬಿಡಿಸು ವದು ಅವಶ್ಯವಾಗಿತ್ತು)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ಗ ಅವರೆಲ್ಲರೂ ಆ ಕ್ಷಣವೇ--ಈತನನ್ನು ತೆಗೆದುಹಾಕಿ ನಮಗೆ ಬರಬ್ಬ ನನ್ನು ಬಿಟ್ಟುಕೊಡು ಎಂದು ಕೂಗುತ್ತಾ ಹ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(ಬರಬ್ಬನು ಪಟ್ಟಣದಲ್ಲಿ ನಡೆದ ಒಂದಾನೊಂದು ದಂಗೆಯ ಮತ್ತು ಕೊಲೆಯ ನಿಮಿತ್ತ ಸೆರೆಯಲ್ಲಿ ಹಾಕಲ್ಪ ಟ್ಟವನಾಗಿದ್ದನು)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ದದರಿಂದ ಪಿಲಾತನು ಯೇಸು ವನ್ನು ಬಿಡಿಸಬೇಕೆಂದು ಮನಸ್ಸುಳ್ಳವನಾಗಿ ಮತ್ತೊಮ್ಮೆ ಅವರೊಂದಿಗೆ ಮಾತನ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ದರೆ ಅವರು--ಅವನನ್ನು ಶಿಲುಬೆಗೆ ಹಾಕಿಸು, ಅವನನ್ನು ಶಿಲುಬೆಗೆ ಹಾಕಿಸು ಎಂದು ಕೂಗುತ್ತಾ ಹ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ದರೆ ಅವನು ಮೂರನೆಯ ಸಾರಿ ಅವ ರಿಗೆ--ಯಾಕೆ? ಈತನು ಕೆಟ್ಟದ್ದೇನು ಮಾಡಿದ್ದಾನೆ? ಈತನಲ್ಲಿ ಮರಣಕ್ಕೆ ಕಾರಣವಾದದ್ದೇ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ಗೆ ಕಾಣ ಲಿಲ್ಲ; ಆದದರಿಂದ ನಾನು ಈತನನ್ನು ಹೊಡಿಸಿ ಬಿಟ್ಟು ಬಿಡುತ್ತೇ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ದರೆ ಆತನು ಶಿಲುಬೆಗೆ ಹಾಕಲ್ಪಡಬೇಕೆಂದು ಅವರು ಮಹಾಧ್ವನಿಯಿಂದ ಒತ್ತಾಯ ಮಾಡಿದರು. ಹೀಗೆ ಅವರ ಕೂಗಾಟವೂ ಪ್ರಧಾನಯಾಜಕ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ೂಗಾಟವೂ ಗೆದ್ದ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ಗ ಪಿಲಾತನು ಅವರು ಕೇಳಿಕೊಂಡಂತೆ ಆಗಲಿ ಎಂದು ನಿರ್ಣಯ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ಇದಲ್ಲದೆ ಅವರು ಇಷ್ಟಪಟ್ಟವ ನನ್ನು ಅಂದರೆ ದಂಗೆಯ ಮತ್ತು ಕೊಲೆಯ ನಿಮಿತ್ತ ಸೆರೆಮನೆಯೊಳಗೆ ಹಾಕಲ್ಪಟ್ಟವನನ್ನು ಅವ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ಟ್ಟು ಕೊಟ್ಟು ಯೇಸುವನ್ನು ಅವರ ಇಷ್ಟಕ್ಕೆ ಒಪ್ಪ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ಅವರು ಆತನನ್ನು ತೆಗೆದುಕೊಂಡು ಹೋಗುತ್ತಿ ರುವಾಗ ಹೊಲದಿಂದ ಬರುತ್ತಿದ್ದ ಕುರೇನ್ಯದವನಾದ ಸೀಮೋನನೆಂಬವನನ್ನು ಹಿಡಿ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 ಮೇಲೆ ಶಿಲು ಬೆಯನ್ನು ಇಟ್ಟು ಯೇಸುವಿನ ಹಿಂದೆ ಹೊತ್ತುಕೊಂಡು ಹೋಗುವಂತೆ 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ಇವನು ಅದನ್ನು ಕೆಳಗೆ ಇಳಿಸಿ ನಾರು ಬಟ್ಟೆಯಲ್ಲಿ ಸುತ್ತಿ ಬಂಡೆಯಲ್ಲಿ ತೋಡಿದ ಸಮಾಧಿಯಲ್ಲಿ ಇಟ್ಟನು. ಮೊದಲು ಯಾರ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ರಲ್ಲಿ ಇಟ್ಟಿ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ಸಬ್ಬತ್ತಿಗೆ ಸವಿಾಪವಾಗಿದ್ದ ಆ ದಿನವು ಸಿದ್ಧತೆಯ ದಿನವ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ಇದಲ್ಲದೆ ಗಲಿಲಾಯದಿಂದ ಆತ ನೊಂದಿಗೆ ಬಂದಿದ್ದ ಸ್ತ್ರೀಯರು ಸಹ ಹಿಂಬಾಲಿಸಿ ಹೋಗಿ ಸಮಾಧಿಯನ್ನೂ ಆ ಸಮಾಧಿಯಲ್ಲಿ ಆ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ಹವನ್ನು ಹೇಗೆ ಇಟ್ಟರೆಂಬದನ್ನೂ ನೋ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ಅವರು ಹಿಂತಿರುಗಿದವರಾಗಿ ಪರಿಮಳ ದ್ಯವ್ಯವನ್ನು ಸುಗಂಧ ತೈಲವನ್ನೂ ಸಿದ್ಧಪಡಿಸಿಕೊಂಡು ಆಜ್ಞಾನು ಸಾರವಾಗಿ ಸಬ್ಬತ್ತ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ನದಲ್ಲಿ ವಿಶ್ರಮಿಸಿ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2026-10-20T06:11:55Z</dcterms:created>
  <dcterms:modified xsi:type="dcterms:W3CDTF">2026-10-20T06:11:55Z</dcterms:modified>
  <dc:title>ಲೂಕನು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