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presProps" Target="presProps.xml"/>
  <Relationship Id="rId98" Type="http://schemas.openxmlformats.org/officeDocument/2006/relationships/viewProps" Target="viewProps.xml"/>
  <Relationship Id="rId9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ட்டயத்திற்குத் தப்பி, மீந்த ஜனம் வனாந்தரத்தில் இரக்கம் பெற்றது; இஸ்ரவேலுக்கு இளைப்பாறுதலைக் கட்டளையிடப்போகிறேன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ட்டயத்திற்குத் தப்பி, மீந்த ஜனம் வனாந்தரத்தில் இரக்கம் பெற்றது; இஸ்ரவேலுக்கு இளைப்பாறுதலைக் கட்டளையிடப்போகிறேன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முதல் கர்த்தர் எங்களுக்குத் தரிசனையானார் என்பாய்; ஆம் அநாதி சிநேகத்தால் உன்னைச் சிநேகித்தேன்; ஆதலால் காருணியத்தால் உன்னை இழுத்துக்கொள்ள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முதல் கர்த்தர் எங்களுக்குத் தரிசனையானார் என்பாய்; ஆம் அநாதி சிநேகத்தால் உன்னைச் சிநேகித்தேன்; ஆதலால் காருணியத்தால் உன்னை இழுத்துக்கொள்ள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என்னும் கன்னிகையே, மறுபடியும் உன்னைக் கட்டுவிப்பேன், நீ கட்டப்படுவாய்; மறுபடியும் நீ மேளவாத்தியத்தோடும் ஆடல்பாடல் செய்கிறவர்களின் களிப்புள்ள கூட்டத்தோடும் புறப்படு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என்னும் கன்னிகையே, மறுபடியும் உன்னைக் கட்டுவிப்பேன், நீ கட்டப்படுவாய்; மறுபடியும் நீ மேளவாத்தியத்தோடும் ஆடல்பாடல் செய்கிறவர்களின் களிப்புள்ள கூட்டத்தோடும் புறப்படு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சமாரியாவின் மலைகளிலே திராட்சத்தோட்டங்களை நாட்டுவாய்; நாட்டுகிறவர்கள் அவைகளை நாட்டி, அதின் பலனை அனுபவி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சமாரியாவின் மலைகளிலே திராட்சத்தோட்டங்களை நாட்டுவாய்; நாட்டுகிறவர்கள் அவைகளை நாட்டி, அதின் பலனை அனுபவி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சமாரியாவின் மலைகளிலே திராட்சத்தோட்டங்களை நாட்டுவாய்; நாட்டுகிறவர்கள் அவைகளை நாட்டி, அதின் பலனை அனுபவி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ழுந்திருங்கள், சீயோனில் நம்முடைய தேவனாகிய கர்த்தரிடத்திற்குப் போவோம் வாருங்கள் என்று எப்பிராயீமின் மலைகளிலுள்ள ஜாமக்காரர் கூறுங்காலம் வ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ழுந்திருங்கள், சீயோனில் நம்முடைய தேவனாகிய கர்த்தரிடத்திற்குப் போவோம் வாருங்கள் என்று எப்பிராயீமின் மலைகளிலுள்ள ஜாமக்காரர் கூறுங்காலம் வ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ான் இஸ்ரவேலின் வம்சங்களுக்கெல்லாம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ான் இஸ்ரவேலின் வம்சங்களுக்கெல்லாம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ொல்லுகிறது என்னவென்றால்: யாக்கோபினிமித்தம் மகிழ்ச்சியாய்க் கெம்பீரித்து, ஜாதிகளுடைய தலைவரினிமித்தம் ஆர்ப்பரியுங்கள்; சத்தத்தைக் கேட்கப்பண்ணி, துதித்து: கர்த்தாவே, இஸ்ரவேலில் மீதியான உமது ஜனத்தை இரட்சியும் என்று சொல்ல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ொல்லுகிறது என்னவென்றால்: யாக்கோபினிமித்தம் மகிழ்ச்சியாய்க் கெம்பீரித்து, ஜாதிகளுடைய தலைவரினிமித்தம் ஆர்ப்பரியுங்கள்; சத்தத்தைக் கேட்கப்பண்ணி, துதித்து: கர்த்தாவே, இஸ்ரவேலில் மீதியான உமது ஜனத்தை இரட்சியும் என்று சொல்ல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ொல்லுகிறது என்னவென்றால்: யாக்கோபினிமித்தம் மகிழ்ச்சியாய்க் கெம்பீரித்து, ஜாதிகளுடைய தலைவரினிமித்தம் ஆர்ப்பரியுங்கள்; சத்தத்தைக் கேட்கப்பண்ணி, துதித்து: கர்த்தாவே, இஸ்ரவேலில் மீதியான உமது ஜனத்தை இரட்சியும் என்று சொல்ல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ாட்களுக்குப் பிற்பாடு, நான் இஸ்ரவேல் குடும்பத்தோடே பண்ணப்போகிற உடன்படிக்கையாவது; நான் என் நியாயப்பிரமாணத்தை அவர்கள் உள்ளத்திலே வைத்து, அதை அவர்கள் இருதயத்திலே எழுதி, நான் அவர்கள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ாட்களுக்குப் பிற்பாடு, நான் இஸ்ரவேல் குடும்பத்தோடே பண்ணப்போகிற உடன்படிக்கையாவது; நான் என் நியாயப்பிரமாணத்தை அவர்கள் உள்ளத்திலே வைத்து, அதை அவர்கள் இருதயத்திலே எழுதி, நான் அவர்கள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ே, நீங்கள் கர்த்தருடைய வார்த்தையைக் கேட்டு, தூரத்திலுள்ள தீவுகளில் அறிவித்து, இஸ்ரவேலைச் சிதறடித்தவர் அதைச் சேர்த்துக்கொண்டு, ஒரு மேய்ப்பன் தன் மந்தையைக் காக்கும்வண்ணமாக அதைக் காப்பார் என்று சொல்ல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ே, நீங்கள் கர்த்தருடைய வார்த்தையைக் கேட்டு, தூரத்திலுள்ள தீவுகளில் அறிவித்து, இஸ்ரவேலைச் சிதறடித்தவர் அதைச் சேர்த்துக்கொண்டு, ஒரு மேய்ப்பன் தன் மந்தையைக் காக்கும்வண்ணமாக அதைக் காப்பார் என்று சொல்ல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ே, நீங்கள் கர்த்தருடைய வார்த்தையைக் கேட்டு, தூரத்திலுள்ள தீவுகளில் அறிவித்து, இஸ்ரவேலைச் சிதறடித்தவர் அதைச் சேர்த்துக்கொண்டு, ஒரு மேய்ப்பன் தன் மந்தையைக் காக்கும்வண்ணமாக அதைக் காப்பார் என்று சொல்ல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யாக்கோபை மீட்டு, அவனிலும் பலத்தவனுடைய கைக்கு அவனை நீங்கலாக்கி விடுவி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யாக்கோபை மீட்டு, அவனிலும் பலத்தவனுடைய கைக்கு அவனை நீங்கலாக்கி விடுவி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ந்த நியமங்கள் எனக்கு முன்பாக இல்லாதபடிக்கு ஒழிந்துபோனால் அப்பொழுது இஸ்ரவேல் சந்ததியும் எனக்கு முன்பாக என்றைக்கும் ஒரு ஜாதியாயிராதபடிக்கு அற்றுப்போம் என்று கர்த்தர் சொல்லுகிறார்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ந்த நியமங்கள் எனக்கு முன்பாக இல்லாதபடிக்கு ஒழிந்துபோனால் அப்பொழுது இஸ்ரவேல் சந்ததியும் எனக்கு முன்பாக என்றைக்கும் ஒரு ஜாதியாயிராதபடிக்கு அற்றுப்போம் என்று கர்த்தர் சொல்லுகிறார்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ன்னிகைகளும், வாலிபரும், முதியோருங்கூட ஆனந்தக்களிப்பாய் மகிழுவார்கள்; நான் அவர்கள் துக்கத்தைச் சந்தோஷமாக மாற்றி, அவர்களைத் தேற்றி, அவர்கள் சஞ்சலம் நீங்க அவர்களைச் சந்தோஷப்படுத்த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ன்னிகைகளும், வாலிபரும், முதியோருங்கூட ஆனந்தக்களிப்பாய் மகிழுவார்கள்; நான் அவர்கள் துக்கத்தைச் சந்தோஷமாக மாற்றி, அவர்களைத் தேற்றி, அவர்கள் சஞ்சலம் நீங்க அவர்களைச் சந்தோஷப்படுத்த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ோ, நாட்கள் வருமென்று கர்த்தர் சொல்லுகிறார்; அப்பொழுது இந்த நகரம், அனானெயேலின் கோபுரமுதல் கோடிவாசல்மட்டும் கர்த்தருக்கென்று கட்டப்ப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ோ, நாட்கள் வருமென்று கர்த்தர் சொல்லுகிறார்; அப்பொழுது இந்த நகரம், அனானெயேலின் கோபுரமுதல் கோடிவாசல்மட்டும் கர்த்தருக்கென்று கட்டப்ப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ின் ஆத்துமாவைக் கொழுமையானவைகளினால் பூரிப்பாக்குவேன்; என் ஜனங்கள் நான் அளிக்கும் நன்மையினால் திருப்தியாவார்கள்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ின் ஆத்துமாவைக் கொழுமையானவைகளினால் பூரிப்பாக்குவேன்; என் ஜனங்கள் நான் அளிக்கும் நன்மையினால் திருப்தியாவார்கள் எ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மாவிலே புலம்பலும் கசப்பான அழுகையுமாகிய கூக்குரல் கேட்கப்பட்டது; ராகேல் தன் பிள்ளைகளுக்காக அழுது, தன் பிள்ளைகள் இல்லாதபடியால் அவைகளினிமித்தம் ஆறுதல் அடையாதிருக்கிறாள்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மாவிலே புலம்பலும் கசப்பான அழுகையுமாகிய கூக்குரல் கேட்கப்பட்டது; ராகேல் தன் பிள்ளைகளுக்காக அழுது, தன் பிள்ளைகள் இல்லாதபடியால் அவைகளினிமித்தம் ஆறுதல் அடையாதிருக்கிறாள்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அழாதபடிக்கு உன் சத்தத்தை அடக்கி, நீ கண்ணீர் விடாதபடிக்கு உன் கண்களைக் காத்துக்கொள் என்று கர்த்தர் சொல்லுகிறார்; உன் கிரியைக்குப் பலன் உண்டென்று; கர்த்தர் சொல்லுகிறார்; அவர்கள் சத்துருவின் தேசத்திலிருந்து திரும்பிவரு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அழாதபடிக்கு உன் சத்தத்தை அடக்கி, நீ கண்ணீர் விடாதபடிக்கு உன் கண்களைக் காத்துக்கொள் என்று கர்த்தர் சொல்லுகிறார்; உன் கிரியைக்குப் பலன் உண்டென்று; கர்த்தர் சொல்லுகிறார்; அவர்கள் சத்துருவின் தேசத்திலிருந்து திரும்பிவரு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ுடிவைப்பற்றி உனக்கு நம்பிக்கையுண்டு; உன் பிள்ளைகள் தங்கள் தேசத்துக்குத் திரும்பி வருவார்கள் என்று கர்த்த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திரும்பினபின்பு மனஸ்தாபப்பட்டுக்கொண்டிருக்கிறேன், நான் என்னை அறிந்து கொண்டதற்குப் பின்பு விலாவில் அடித்துக்கொண்டிருக்கிறேன், வெட்கி நாணிக்கொண்டுமிருக்கிறேன், என் இளவயதின் நிந்தையைச் சுமந்து வருகிறேன் என்று எப்பிராயீம் துக்கித்துப் புலம்பிக்கொண்டிருக்கிறதை நிச்சயமாய்க்கேட்ட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திரும்பினபின்பு மனஸ்தாபப்பட்டுக்கொண்டிருக்கிறேன், நான் என்னை அறிந்து கொண்டதற்குப் பின்பு விலாவில் அடித்துக்கொண்டிருக்கிறேன், வெட்கி நாணிக்கொண்டுமிருக்கிறேன், என் இளவயதின் நிந்தையைச் சுமந்து வருகிறேன் என்று எப்பிராயீம் துக்கித்துப் புலம்பிக்கொண்டிருக்கிறதை நிச்சயமாய்க்கேட்ட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திரும்பினபின்பு மனஸ்தாபப்பட்டுக்கொண்டிருக்கிறேன், நான் என்னை அறிந்து கொண்டதற்குப் பின்பு விலாவில் அடித்துக்கொண்டிருக்கிறேன், வெட்கி நாணிக்கொண்டுமிருக்கிறேன், என் இளவயதின் நிந்தையைச் சுமந்து வருகிறேன் என்று எப்பிராயீம் துக்கித்துப் புலம்பிக்கொண்டிருக்கிறதை நிச்சயமாய்க்கேட்ட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க் குறிப்படையாளங்களை நிறுத்து; உனக்குத் தூண்களை நாட்டு; நீ நடந்த வழியாகிய பாதையின்மேல் உன் மனதை வை; இஸ்ரவேலாகிய குமாரத்தியே, திரும்பு; இந்த உன்னுடைய பட்டணங்களுக்கே திரும்ப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க் குறிப்படையாளங்களை நிறுத்து; உனக்குத் தூண்களை நாட்டு; நீ நடந்த வழியாகிய பாதையின்மேல் உன் மனதை வை; இஸ்ரவேலாகிய குமாரத்தியே, திரும்பு; இந்த உன்னுடைய பட்டணங்களுக்கே திரும்ப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க் குறிப்படையாளங்களை நிறுத்து; உனக்குத் தூண்களை நாட்டு; நீ நடந்த வழியாகிய பாதையின்மேல் உன் மனதை வை; இஸ்ரவேலாகிய குமாரத்தியே, திரும்பு; இந்த உன்னுடைய பட்டணங்களுக்கே திரும்ப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ுப்போன குமாரத்தியே, எந்தமட்டும் விலகித் திரிவாய்? கர்த்தர் பூமியிலே ஒரு புதுமையைச் சிருஷ்டிப்பார், ஸ்திரீயானவள் புருஷனைச் சூழ்ந்துகொள்ளுவா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ுப்போன குமாரத்தியே, எந்தமட்டும் விலகித் திரிவாய்? கர்த்தர் பூமியிலே ஒரு புதுமையைச் சிருஷ்டிப்பார், ஸ்திரீயானவள் புருஷனைச் சூழ்ந்துகொள்ளுவா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ுறமும் அளவுநூல் அதற்கு எதிராய்க் காரெப் என்னும் மேட்டின்மேல் சென்று கோவாத் புறமாகச் சுற்றிப்போம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ுறமும் அளவுநூல் அதற்கு எதிராய்க் காரெப் என்னும் மேட்டின்மேல் சென்று கோவாத் புறமாகச் சுற்றிப்போ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ேதங்களைப் புதைக்கிறதும், சாம்பலைக் கொட்டுகிறதுமான பள்ளத்தாக்கனைத்தும், கீதரோன் வாய்க்காலுக்கு இப்பாலே கிழக்கே இருக்கிற குதிரைவாசலின் கோடிமட்டும் உண்டான சகல நிலங்களும் கர்த்தருக்குப் பரிசுத்தமாயிருக்கும்; அப்புறம் அது என்றென்றைக்கும் பிடுங்கப்படுவதுமில்லை இடிக்கப்படுவதுமில்லை என்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ேதங்களைப் புதைக்கிறதும், சாம்பலைக் கொட்டுகிறதுமான பள்ளத்தாக்கனைத்தும், கீதரோன் வாய்க்காலுக்கு இப்பாலே கிழக்கே இருக்கிற குதிரைவாசலின் கோடிமட்டும் உண்டான சகல நிலங்களும் கர்த்தருக்குப் பரிசுத்தமாயிருக்கும்; அப்புறம் அது என்றென்றைக்கும் பிடுங்கப்படுவதுமில்லை இடிக்கப்படுவதுமில்லை என்கி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ேதங்களைப் புதைக்கிறதும், சாம்பலைக் கொட்டுகிறதுமான பள்ளத்தாக்கனைத்தும், கீதரோன் வாய்க்காலுக்கு இப்பாலே கிழக்கே இருக்கிற குதிரைவாசலின் கோடிமட்டும் உண்டான சகல நிலங்களும் கர்த்தருக்குப் பரிசுத்தமாயிருக்கும்; அப்புறம் அது என்றென்றைக்கும் பிடுங்கப்படுவதுமில்லை இடிக்கப்படுவதுமில்லை என்கி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லே யூதாவும், அதனுடைய எல்லாப் பட்டணங்களின் மனுஷரும் பயிரிடுங் குடிகளும், மந்தைகளை மேய்த்துத் திரிகிறவர்களும் ஏகமாய்க் குடியிருப்ப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ிடாய்த்த ஆத்துமாவைச் சம்பூரணமடையப்பண்ணி, தொய்ந்த எல்லா ஆத்துமாவையும் நிரப்புவ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ிடாய்த்த ஆத்துமாவைச் சம்பூரணமடையப்பண்ணி, தொய்ந்த எல்லா ஆத்துமாவையும் நிரப்புவே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ற்காக நான் விழித்துப்பார்த்துக்கொண்டிருக்கிறேன்; என் நித்திரை எனக்கு இன்பமாயிருந்த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ட்கள் வருமென்று கர்த்தர் சொல்லுகிறார், அப்பொழுது இஸ்ரவேல் குடும்பத்தையும் யூதா குடும்பத்தையும் மனுஷவித்தினாலும், மிருகவித்தினாலும் விதைப்ப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ட்கள் வருமென்று கர்த்தர் சொல்லுகிறார், அப்பொழுது இஸ்ரவேல் குடும்பத்தையும் யூதா குடும்பத்தையும் மனுஷவித்தினாலும், மிருகவித்தினாலும் விதைப்பே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ட்கள் வருமென்று கர்த்தர் சொல்லுகிறார், அப்பொழுது இஸ்ரவேல் குடும்பத்தையும் யூதா குடும்பத்தையும் மனுஷவித்தினாலும், மிருகவித்தினாலும் விதைப்பே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நான் பிடுங்கவும் இடிக்கவும் நிர்மூலமாக்கவும் அழிக்கவும் தீங்குசெய்யவும் அவர்கள்பேரில் எப்படி ஜாக்கிரதையாயிருந்தேனோ, அப்படியே கட்டவும் நாட்டவும் அவர்கள் பேரில் ஜாக்கிரதையாயிருப்பேன் என்று கர்த்தர் சொல்லுகிற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நான் பிடுங்கவும் இடிக்கவும் நிர்மூலமாக்கவும் அழிக்கவும் தீங்குசெய்யவும் அவர்கள்பேரில் எப்படி ஜாக்கிரதையாயிருந்தேனோ, அப்படியே கட்டவும் நாட்டவும் அவர்கள் பேரில் ஜாக்கிரதையாயிருப்பேன் என்று கர்த்தர் சொல்லுகிற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நான் பிடுங்கவும் இடிக்கவும் நிர்மூலமாக்கவும் அழிக்கவும் தீங்குசெய்யவும் அவர்கள்பேரில் எப்படி ஜாக்கிரதையாயிருந்தேனோ, அப்படியே கட்டவும் நாட்டவும் அவர்கள் பேரில் ஜாக்கிரதையாயிருப்பேன் என்று கர்த்தர் சொல்லுகிற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தாக்கள் திராட்சக்காய்களைத் தின்றார்கள், பிள்ளைகளின் பற்கள் கூசிப்போயின என்று அந்நாட்களில் சொல்லமாட்ட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வன் தன்தன் அக்கிரமத்தினிமித்தமே சாவான்; எந்த மனுஷன் திராட்சக்காய்களைத் தின்பானோ அவனுடைய பற்களே கூசிப்போகும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வன் தன்தன் அக்கிரமத்தினிமித்தமே சாவான்; எந்த மனுஷன் திராட்சக்காய்களைத் தின்பானோ அவனுடைய பற்களே கூசிப்போகும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 நாட்கள் வருமென்று கர்த்தர் சொல்லுகிறார், அப்பொழுது இஸ்ரவேல் குடும்பத்தோடும் யூதா குடும்பத்தோடும் புது உடன்படிக்கை பண்ணுவே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 நாட்கள் வருமென்று கர்த்தர் சொல்லுகிறார், அப்பொழுது இஸ்ரவேல் குடும்பத்தோடும் யூதா குடும்பத்தோடும் புது உடன்படிக்கை பண்ண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3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বলেছেন: “যারা শএুর তরবারির আক্রমণ থেকে পালিয়ে বেঁচ্ছেিল তারা মরুভূমিতেই আরাম খুঁজ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সেখানে বিশ্রামের জন্য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বহুদূর থেকে প্রভু লোকদের দৃষ্টিগোচরে আসবেন| প্রভু বলেছেন, “আমি তোমাদের একটি অফুরন্ত ভালবাসা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বেসে ছিলাম| সেই জন্য আমি তোমাদের প্রতি দযা দেখানো চালিযে গ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ইস্রায়েল, আমার কনে, তোমাকে আবার নতুন করে তৈরী করব| তুমি আবার একটি দেশ হবে| পুনরায় তুম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ঞ্জনীসমূহ তুলে নেবে| খুশীর জোযার ভাসা লোকদের সঙ্গে তালে তাল মিলিযে তুমিও নেচ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ইস্রায়েলের কৃষক, তোমরা আবার দ্রাক্ষা চাষ করবে| শময়িয়র শহরের চারপাশের পাহাড় ঘির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ক্ষেত তৈরী করবে| কৃষকরা সেই দ্রাক্ষাক্ষেত থেকে উত্পন্ন হওয়া দ্রাক্ষার ফসল তুলবে এবং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 খেযে উপভ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কটা নির্দিষ্ট সময়ে পাহারাদার এই বাণী চিত্কার করে বলবে: ‘চলো, সিয়োনে গিয়ে আমাদের প্রভু,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উপাসনা করি!’ এমন কি ইফ্রযিম পার্বত্য প্রদেশে পাহারাদাররাও ঐ বাণী চিত্কার করে বল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এই কথাগুলি বলেছিলেন, “সে সময় আমি ইস্রায়েলের সমস্ত পরিবারবর্গের ঈশ্বর হব| এবং তারা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লো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বললেন, “সুখী হও! যাকোবের জন্য গান গাও! ইস্রায়েলের জন্য চিত্কার করো| ইস্রায়েল হল মহ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ষ্ট্র| প্রশংসা কর এবং চিত্কার করে বলো: ‘প্রভু তাঁর লোকদের রক্ষা করেছেন! ইস্রায়েলের যারা বন্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 তাদের সবাইকে প্রভু রক্ষা করেছ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নে রেখো, আমি ইস্রায়েলকে ঐ উত্তরের দেশ থেকে ফিরিয়ে নিয়ে আসব| আমি উত্তরের বহু দূরের জায়গ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একত্রিত করব| তাদের মধ্যে কিছু লোক থাকবে অন্ধ ও পঙ্গু| কিছু মহিলা থাকবে গর্ভবত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অনেক অনেক মানুষ ফিরে আসবে সেখা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মি তাদের পূর্বপুরুষদের সঙ্গে য়ে চুক্তি করেছিলাম এটা সেরকম নয়| তাদের মিশর থেকে বাইর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ার সময় আমি ঐ চুক্তি করেছিলাম| আমি ছিলাম তাদের প্রভু, কিন্তু তারা সেই চুক্তি ভেঙে ফেলেছিল|” এই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া কাঁদতে কাঁদতে ফিরে আসবে কিন্তু আমি তাদের সমস্ত রকম সুযোগ সুবিধা দেব| আমি তাদের জলপ্রবাহ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শ দিয়ে নেতৃত্ব দেব| আমি তাদের মসৃণ রাস্তার ওপর নেতৃত্ব দেব যাতে তারা হোঁচট না খায়| আমি এরকম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হেতু আমি ইস্রায়েলের পিতা এবং ইফ্রযিম আমার প্রথম সন্ত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ভবিষ্যতে, আমি এই বন্দোবস্ত ইস্রায়েলীয়দের সঙ্গে করব|” এটি হল প্রভুর বার্তা| আ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মালা তাদের মনে গেঁথে দেব এবং তাদের হৃদয়ে লিখে দেব| আমি হব তাদের ঈশ্বর আর তারা হবে আমার লো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জাতিসমূহ, প্রভুর কথাগুলি শোন! সমুদ্রের ধারে দূর দেশগুলিতে এই বার্তা বল| ঈশ্বর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ছড়িয়ে দিয়েছিলেন, কিন্তু তিনি তাদের একত্র করে ফিরিয়ে আনবেন| এবং তিনি তার মেষপ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লোকেদের) ওপর নজর রাখবেন মেষপালকের মত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লোকদের তাদের প্রতিবেশীদের অথবা তাদের আত্মীযদের প্রভুকে জানতে শেখাবার কোন প্রয়োজন পড়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ক্ষুদ্রতম থেকে সবচেয়ে গুরুত্বপূর্ণ পর্য়ন্ত সব লোকরা আমায় জানবে| আমি তাদের দুষ্ট কাজ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া করে দেব এবং তাদের পাপসমূহ মনে রাখব না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্রভু বললেন: “দিনের রৌদ্র কিরণ প্রভুর সৃষ্টি এবং প্রভু সৃষ্টি করেছেন চাঁদ, তারাদের ঔজ্জ্বল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সৃষ্টি করেছেন সমুদ্রতট যেখানে ঢেউ এসে আছড়ে পড়ে| তাঁর নাম হল সর্বশক্তিমান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যাকোব পরিবারকে ফিরিয়ে আনবেন| তিনি তাঁর লোকদের তাদের চেয়ে শক্তিশালী লোকদের হাত থেক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প্রভু একথাগুলি বললেন, “ইস্রায়েলের উত্তরপুরুষ একটি জাতি হওয়া থেকে বিরত হবে| তারা একটি জা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ওয়া থেকে বিরত হবে তখনই যদি আমি সূর্য়, চন্দ্র, তারা এবং সমুদ্রের ওপর থেকে আমার নিয়ন্ত্রণ হারা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িয়োনের শিখরে উঠে আসবে ইস্রায়েলের মানুষ| তারা আনন্দে উল্লাস করবে| তাদের মুখমণ্ডলের ওপর আনন্দ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খের দীপ্তি দেখা দেবে| প্রভু য়ে সমস্ত ভালো জিনিষগুলি তাদের দেবেন সে সম্বন্ধে তারা খুশী হবে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শস্যসমূহ, নতুন দ্রাক্ষারস, জলপাইযের তেল, মেষ এবং গরুসমূহ দেবেন| ইস্রায়েলের লোকের আ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যা থাকবে না| তাদের জীবন হয়ে উঠবে একটি বাগানের মত যাতে অনেক জল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্রভু বললেন: “ইস্রায়েলের উত্তরপুরুষকে আমি কখনও অস্বীকার করব না| তাদের তখনই বাতিল করব যখন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াশের পরিমাপ করতে পারবে এবং পৃথিবীর নীচের সমস্ত গোপন তথ্য জানতে পারবে| এক মাত্র তখনই আ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ত্‌ কর্মসমূহের জন্য বাতিল করব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ুবতীরা আনন্দে নৃত্য করবে| যুবক ও বৃদ্ধরাও সেই নৃত্যে অংশ নেবে| আমি তাদের শোককে আনন্দে পরিণ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 আমি ইস্রায়েলের লোকদের আরাম দেব এবং দুঃখের বদলে তাদের আনন্দ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এই হল প্রভুর বার্তা, “দিন আসছে যখন প্রভুর জন্য জেরুশালেম শহর পুনর্নিমিত হবে| হননেলের দুর্গ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ণের ফটক পর্য়ন্ত শহরে প্রতিটি জিনিষকে আবার গড়ে তোল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তাদের যাজকদের প্রচুর খাদ্য দেব| আমার লোকরা, আমি তাদের য়ে ভালো জিনিষগুলি দেব তাতে সন্তু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 বললেন, “রামা থেকে কান্না ও দুঃখের শব্দ শোনা যাবে| রাহেলাতার সন্তানদের জন্য কাঁদবে| ম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দের জন্য রাহেল আরাম নিতে অস্বীকার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প্রভু বললেন, “কান্না থামাও| চোখের জল মুছে নাও! তুমি তোমার কৃতকার্য়ের জন্য পুরস্কৃ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হল প্রভুর বার্তা| “ইস্রায়েলের লোকরা তাদের শএুর দেশ থেকে ফির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ইস্রায়েল, তোমার জন্য আশা আছে|” এই হল প্রভুর বার্তা| “তোমার সন্তানরা তাদের স্বদেশে ফির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ইফ্রযিমের কান্না আমি শুনতে পেয়েছি| ইফ্রযিম কাঁদতে কাঁদতে বলছে: ‘প্রভু আপনি আমাকে সত্যি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 এবং আমি আমার শিক্ষা পেয়ে গিয়েছি| আমি ছিলাম একটি বাছুরের মতো যাকে কখনও শিক্ষা দ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নি| আপনিই আমার প্রভু ঈশ্বর| অনুগ্রহ করে আমার শাস্তি তুলে নিন| আমি আপনার কাছে ফিরে আস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 আমি আপনার কাছ থেকে দূরে সরে গিয়েছিলাম কিন্তু আমি আমার ভুল বুঝতে পেরেছি| তাই আ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ৃদয় এবং আমার জীবন পরিবর্তন করেছি| আমি আমার বোকামিতে নিজেই ভীষণ লজ্জিত| আমার য়ৌবনের খারাপ কাজ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জ আমাকেই অস্বস্তিতে ফেলে দিচ্ছ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ঈশ্বর বললেন, “তুমি কি জানো ইফ্রযিম আমার প্রিয পুত্র? আমি তাকে ভালোবাসি| ভীষণ ভালোবাসি এবং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সত্য স্বাচ্ছন্দ্য দিতে চাই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ইস্রায়েলবাসী, রাস্তার সংকেত চিহ্নগুলিকে স্থাপন কর| পথ চিহ্নগুলি তুলে ধরো য়েগুলি বাড়ী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েশ করে| য়ে রাস্তায় তুমি হেঁটে এসেছ তা লক্ষ্য করো এবং মনে রেখো| ইস্রায়েল, আমার কনে, ঘরে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ো| ফিরে এসো তোমার নিজের শহরগুলি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অবিশ্বস্ত কন্যা, কতদিন তুমি এভাবে ঘুরে বেড়াবে? কবে তুমি ঘরে ফিরবে?” “প্রভু যখন দেশে কোন নত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সৃষ্টি করেন (তখন) এক জন পুরুষকে এক জন মহিলা ঘিরে থাক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শহরের সীমান্তরেখা টানা হবে প্রান্তিক ফটক থেকে সোজাসুজি গারেব পাহাড় পর্য়ন্ত, তারপর সেই রে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ুরে যাবে গোযা পয়সু3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ইস্রায়েলের ঈশ্বর প্রভু সর্বশক্তিমান বললেন: “যিহূদার লোকদের জন্য আমি আবার ভাল কিছু করব| য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দী করে নিয়ে যাওয়া হয়েছিল তাদের আমি ফিরিয়ে আনব| সেই সময়, যিহূদা শহরগুলির লোকরা আবার ঐ কথা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ে: ‘ধার্মিক বাসস্থান ও পবিত্র পর্বত, প্রভু তোমাদের আশীর্বাদ করু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উপত্যকাটি, যেখানে মৃতদেহগুলি ও ছাই ইতস্ততঃ ছড়ানো রয়েছে, প্রভুর কাছে পবিত্র হয়ে উঠবে| কিদ্রো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ত্যকার একেবারে নীচ পর্য়ন্ত সমস্ত ছাদগুলি, অশ্বফটকের কোণ পর্য়ন্ত সমস্ত রাস্তাগুলিও প্রভু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হয়ে উঠবে| জেরুশালেম শহরকে আর কখনো ধ্বংস করা হবে না অথবা বিচ্ছিন্ন করা 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যিহূদার সমস্ত শহরে শান্তি বিরাজ করবে| কৃষক এবং মেষপালকরা উভয়েই শান্তিতে বস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ারা ক্লান্ত এবং অসুস্থ তাদের আমি বিশ্রাম ও শক্তি য়োগাব এবং যারা দুঃখিত ছিল তাদের ইচ্ছাসমূ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ণ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কথা শোনার পর আমি (যিরমিয়) জেগে উঠে চারি দিকে তাকালাম| আমার খুব ভাল ঘুম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ই হল প্রভুর বার্তা| “সেই দিন আসছে যখন আমি যিহূদা ও ইস্রায়েলের লোকদের তাদের সংখ্যায় বৃদ্ধ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তে সাহায্য করব| আমি তাদের সন্তান ও গবাদি পশুদের সংখ্যায় বেড়ে উঠতে সাহায্য করব এটা হবে গাছ পোঁ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তার দেখাশোনা করবা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অতীতে আমি ইস্রায়েল ও যিহূদার ওপর নজর রেখেছিলাম কিন্তু সেটা ছিল তাদের ভেঙ্গে ফেলবার জন্য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ধ্বংস করেছিলাম| আর এখন তাদের গড়ে তোলবার জন্য এবং তাদের শক্তিশালী করবার জন্য তাদের ওপর নজ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ব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লোকরা আর কখনও বলবে না:পিতামাতা টক দ্রাক্ষা খেযেছিল, কিন্তু তাদের সন্তানরা টক স্বাদ পে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না, প্রত্যেক ব্যক্তি তার নিজের পাপের জন্যই মারা যাবে| য়ে ব্যক্তি টক দ্রাক্ষা খাবে সে নিজেই ট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াদ প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প্রভু এই কথাগুলি বলেছেন: “সময় আসছে যখন আমি নতুন একটি চুক্তি করব যিহূদা ও ইস্রায়েলের পরিব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2026-10-20T03:14:05Z</dcterms:created>
  <dcterms:modified xsi:type="dcterms:W3CDTF">2026-10-20T03:14:05Z</dcterms:modified>
  <dc:title>যিরমিয়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