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ிருக்கையிலே என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ன்ன குறைவுண்டு நீ சொல்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யிர் மீட்கவே தன்னுயிர் கொடுத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ோடிருக்கவே எழுந்திருந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ுல குயர்ந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ஞ் சிறந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த்திரனே சுகபத்திரம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ோ, மரணமோ, நரகமோ, பே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ந்து நடுங்கிட ஜெயம் சிறந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மே தீர்த்தோர் சற்குருநா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ஞ்சலமினியேன் நெஞ்சமே மகிழ்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ி செய்திடுவார் அருள்மிக அள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பரந் தனிலெனக்காய் ஜெப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சமே மறைப்பார் முன்னமே நட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வழி சத்யம் வாசல் உயிரெ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கள் தீர்ப்பார் கண்ணீர் துடை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ைசி மட்டும் கைவிடாதிர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ன்னிப்பளிப்பார் பாக்கியங்கொட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பதவியினுள் என்றனை எட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2026-09-15T16:59:45Z</dcterms:created>
  <dcterms:modified xsi:type="dcterms:W3CDTF">2026-09-15T16:59:45Z</dcterms:modified>
  <dc:title>துதிப் பாடல்கள் : 908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