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நீ பார்வோனிடத்தில் போய்: எனக்கு ஆராதனை செய்ய என் ஜனங்களை அனுப்பிவிட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நீ பார்வோனிடத்தில் போய்: எனக்கு ஆராதனை செய்ய என் ஜனங்களை அனுப்பிவி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வர்களை அனுப்பிவிடமாட்டேன் என்பாயாகில், உன் எல்லை அடங்கலையும் தவளைகளால் வாதி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தி தவளைகளைத் திரளாய்ப் பிறப்பிக்கும்; அவைகள் உன் வீட்டிலும் உன் படுக்கை அறையிலும், உன் மஞ்சத்தின்மேலும், உன் ஊழியக்காரர் வீடுகளிலும், உன் ஜனங்களிடத்திலும், உன் அடுப்புகளிலும், மாப்பிசைகிற உன் தொட்டிகளிலும் வந்து ஏற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தி தவளைகளைத் திரளாய்ப் பிறப்பிக்கும்; அவைகள் உன் வீட்டிலும் உன் படுக்கை அறையிலும், உன் மஞ்சத்தின்மேலும், உன் ஊழியக்காரர் வீடுகளிலும், உன் ஜனங்களிடத்திலும், உன் அடுப்புகளிலும், மாப்பிசைகிற உன் தொட்டிகளிலும் வந்து ஏற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த் தவளைகள் உன்மேலும், உன் ஜனங்கள் மேலும், உன் ஊழியக்காரர் எல்லார் மேலும் வந்து ஏறுமெ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கர்த்தர் மோசேயினிடத்தில் நீ ஆரோனை நோக்கி: நீ உன் கையிலிருக்கிற கோலை நதிகள் மேலும் வாய்க்கால்கள் மேலும் குளங்கள் மேலும் நீட்டி, எகிப்து தேசத்தின் மேல் தவளைகளை வரும்படி செய் என்று சொல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கர்த்தர் மோசேயினிடத்தில் நீ ஆரோனை நோக்கி: நீ உன் கையிலிருக்கிற கோலை நதிகள் மேலும் வாய்க்கால்கள் மேலும் குளங்கள் மேலும் நீட்டி, எகிப்து தேசத்தின் மேல் தவளைகளை வரும்படி செய் என்று சொல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ஆரோன் தன் கையை எகிப்திலுள்ள தண்ணீர்கள் மேல் நீட்டினான்; அப்பொழுது தவளைகள் வந்து, எகிப்து தேசத்தை மூடிக்கொண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ஆரோன் தன் கையை எகிப்திலுள்ள தண்ணீர்கள் மேல் நீட்டினான்; அப்பொழுது தவளைகள் வந்து, எகிப்து தேசத்தை மூடிக்கொண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ந்திரவாதிகளும் தங்கள் மந்திரவித்தையினால் அப்படிச் செய்து, எகிப்து தேசத்தின்மேல் தவளைகளை வரப்பண்ண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ர்வோன் மோசேயையும் ஆரோனையும் அழைப்பித்து: அந்தத் தவளைகள் என்னையும் என் ஜனங்களையும் விட்டு நீங்கும்படி கர்த்தரை நோக்கி வேண்டிக்கொள்ளுங்கள்; கர்த்தருக்குப் பலியிடும்படி ஜனங்களைப் போகவிடுவேன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ர்வோன் மோசேயையும் ஆரோனையும் அழைப்பித்து: அந்தத் தவளைகள் என்னையும் என் ஜனங்களையும் விட்டு நீங்கும்படி கர்த்தரை நோக்கி வேண்டிக்கொள்ளுங்கள்; கர்த்தருக்குப் பலியிடும்படி ஜனங்களைப் போகவிடுவ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பார்வோனை நோக்கி: தவளைகள் நதியிலேமாத்திரம் இருக்கத்தக்கதாய் அவைகளை உம்மிடத்திலும் உம்முடைய வீட்டிலும் இல்லாமல் ஒழிந்துபோகும்படிசெய்ய, உமக்காகவும் உம்முடைய ஊழியக்காரருக்காகவும் உம்முடைய ஜனங்களுக்காகவும் நான் விண்ணப்பம் பண்ணவேண்டிய காலத்தைக் குறிக்கும் மேன்மை உமக்கே இருப்பதாக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பார்வோனை நோக்கி: தவளைகள் நதியிலேமாத்திரம் இருக்கத்தக்கதாய் அவைகளை உம்மிடத்திலும் உம்முடைய வீட்டிலும் இல்லாமல் ஒழிந்துபோகும்படிசெய்ய, உமக்காகவும் உம்முடைய ஊழியக்காரருக்காகவும் உம்முடைய ஜனங்களுக்காகவும் நான் விண்ணப்பம் பண்ணவேண்டிய காலத்தைக் குறிக்கும் மேன்மை உமக்கே இருப்பதாக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பார்வோனை நோக்கி: தவளைகள் நதியிலேமாத்திரம் இருக்கத்தக்கதாய் அவைகளை உம்மிடத்திலும் உம்முடைய வீட்டிலும் இல்லாமல் ஒழிந்துபோகும்படிசெய்ய, உமக்காகவும் உம்முடைய ஊழியக்காரருக்காகவும் உம்முடைய ஜனங்களுக்காகவும் நான் விண்ணப்பம் பண்ணவேண்டிய காலத்தைக் குறிக்கும் மேன்மை உமக்கே இருப்பதாக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ாளைக்கு என்றான். அப்பொழுது இவன்: எங்கள் தேவனாகிய கர்த்தருக்கு ஒப்பானவர் இல்லை என்பதை நீர் அறியும்படிக்கு உம்முடைய வார்த்தையின்படி ஆகக்கடவ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ாளைக்கு என்றான். அப்பொழுது இவன்: எங்கள் தேவனாகிய கர்த்தருக்கு ஒப்பானவர் இல்லை என்பதை நீர் அறியும்படிக்கு உம்முடைய வார்த்தையின்படி ஆகக்கடவ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வளைகள் உம்மையும் உம்முடைய வீட்டையும் உம்முடைய ஊழியக்காரரையும் உம்முடைய ஜனங்களையும் விட்டு நீங்கி, நதியிலேமாத்திரம் இருக்க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வளைகள் உம்மையும் உம்முடைய வீட்டையும் உம்முடைய ஊழியக்காரரையும் உம்முடைய ஜனங்களையும் விட்டு நீங்கி, நதியிலேமாத்திரம் இருக்க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ும் ஆரோனும் பார்வோனை விட்டுப் புறப்பட்டார்கள். பார்வோனுக்கு விரோதமாக வரப்பண்ணின தவளைகள் நிமித்தம் மோசே கர்த்தரை நோக்கிக் கூப்பி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ும் ஆரோனும் பார்வோனை விட்டுப் புறப்பட்டார்கள். பார்வோனுக்கு விரோதமாக வரப்பண்ணின தவளைகள் நிமித்தம் மோசே கர்த்தரை நோக்கிக் கூப்பி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மோசேயின் சொற்படி செய்தார்; வீடுகளிலும் முற்றங்களிலும் வயல்களிலும் இருந்த தவளைகள் செத்துப்போய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ைக் குவியல் குவியலாகச் சேர்த்தார்கள்; அதினால் பூமியெங்கும் நாற்றமெடுத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லகுவுண்டாயிற்றென்று பார்வோன் கண்டபோதோ, தன் இருதயத்தைக் கடினப்படுத்தி, அவர்களுக்குச் செவிகொடாமற் போனான்; கர்த்தர் சொல்லியிருந்தபடி ஆய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லகுவுண்டாயிற்றென்று பார்வோன் கண்டபோதோ, தன் இருதயத்தைக் கடினப்படுத்தி, அவர்களுக்குச் செவிகொடாமற் போனான்; கர்த்தர் சொல்லியிருந்தபடி ஆய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கர்த்தர் மோசேயினிடத்தில்: நீ ஆரோனை நோக்கி: உன் கோலை நீட்டி, பூமியின் புழுதியின் மேல் அடி; அப்பொழுது அது எகிப்து தேசமெங்கும் பேன்களாய்ப் போம் என்று சொல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கர்த்தர் மோசேயினிடத்தில்: நீ ஆரோனை நோக்கி: உன் கோலை நீட்டி, பூமியின் புழுதியின் மேல் அடி; அப்பொழுது அது எகிப்து தேசமெங்கும் பேன்களாய்ப் போம் என்று சொல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செய்தார்கள்; ஆரோன் தன் கையிலிருந்த தன் கோலை நீட்டி, பூமியின் புழுதியின்மேல் அடித்தான்; அப்பொழுது அது மனிதர் மேலும் மிருக ஜீவன்கள் மேலும் பேன்களாய் எகிப்து தேசமெங்கும் பூமியின் புழுதியெல்லாம் பேன்களா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செய்தார்கள்; ஆரோன் தன் கையிலிருந்த தன் கோலை நீட்டி, பூமியின் புழுதியின்மேல் அடித்தான்; அப்பொழுது அது மனிதர் மேலும் மிருக ஜீவன்கள் மேலும் பேன்களாய் எகிப்து தேசமெங்கும் பூமியின் புழுதியெல்லாம் பேன்களாய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ந்திரவாதிகளும் தங்கள் மந்திரவித்தையினால் பேன்களைப் பிறப்பிக்கும்படிப் பிரயத்தனஞ் செய்தார்கள்; செய்தும், அவர்களால் கூடாமற்போயிற்று; பேன்கள் மனிதர் மேலும் மிருக ஜீவன்கள் மேலும் இ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ந்திரவாதிகளும் தங்கள் மந்திரவித்தையினால் பேன்களைப் பிறப்பிக்கும்படிப் பிரயத்தனஞ் செய்தார்கள்; செய்தும், அவர்களால் கூடாமற்போயிற்று; பேன்கள் மனிதர் மேலும் மிருக ஜீவன்கள் மேலும் இ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மந்திரவாதிகள் பார்வோனை நோக்கி: இது தேவனுடைய விரல் என்றார்கள். ஆனாலும், கர்த்தர் சொல்லியிருந்தபடி பார்வோனுடைய இருதயம் கடினப்பட்டது; அவர்களுக்குச் செவிகொடாமற் போ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மந்திரவாதிகள் பார்வோனை நோக்கி: இது தேவனுடைய விரல் என்றார்கள். ஆனாலும், கர்த்தர் சொல்லியிருந்தபடி பார்வோனுடைய இருதயம் கடினப்பட்டது; அவர்களுக்குச் செவிகொடாமற் போ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் மோசேயை நோக்கி: நாளை அதிகாலமே நீ எழுந்துபோய், பார்வோன் நதிக்குப் புறப்பட்டு வரும்போது, அவனுக்கு முன்பாக நின்று; எனக்கு ஆராதனை செய்யும்படி என் ஜனங்களைப் போகவிட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் மோசேயை நோக்கி: நாளை அதிகாலமே நீ எழுந்துபோய், பார்வோன் நதிக்குப் புறப்பட்டு வரும்போது, அவனுக்கு முன்பாக நின்று; எனக்கு ஆராதனை செய்யும்படி என் ஜனங்களைப் போகவிட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ஜனங்களைப் போகவிடாயாகில், நான் உன் மேலும், உன் ஊழியக்காரர் மேலும், உன் ஜனங்கள்மேலும், உன் வீடுகள் மேலும் பலவித வண்டுகளை அனுப்புவேன்; எகிப்தியர் வீடுகளும் அவர்கள் இருக்கிற தேசமும் அந்த வண்டுகளால் நிறைய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ஜனங்களைப் போகவிடாயாகில், நான் உன் மேலும், உன் ஊழியக்காரர் மேலும், உன் ஜனங்கள்மேலும், உன் வீடுகள் மேலும் பலவித வண்டுகளை அனுப்புவேன்; எகிப்தியர் வீடுகளும் அவர்கள் இருக்கிற தேசமும் அந்த வண்டுகளால் நிறைய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ஜனங்களைப் போகவிடாயாகில், நான் உன் மேலும், உன் ஊழியக்காரர் மேலும், உன் ஜனங்கள்மேலும், உன் வீடுகள் மேலும் பலவித வண்டுகளை அனுப்புவேன்; எகிப்தியர் வீடுகளும் அவர்கள் இருக்கிற தேசமும் அந்த வண்டுகளால் நிறைய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ூமியின் நடுவில் நானே கர்த்தர் என்பதை நீ அறியும்படி என் ஜனங்கள் இருக்கிற கோசேன் நாட்டில் அந்நாளிலே வண்டுகள் வராதபடிக்கு, அந்த நாட்டை விசேஷப்படுத்த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ூமியின் நடுவில் நானே கர்த்தர் என்பதை நீ அறியும்படி என் ஜனங்கள் இருக்கிற கோசேன் நாட்டில் அந்நாளிலே வண்டுகள் வராதபடிக்கு, அந்த நாட்டை விசேஷப்படுத்த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ஜனங்களுக்கும் உன் ஜனங்களுக்கும் வித்தியாசம் உண்டாகும்படி செய்வேன்; இந்த அடையாளம் நாளைக்கு உண்டாகும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கர்த்தர் செய்தார்; மகாதிரளான வண்டு ஜாதிகள் பார்வோன் வீட்டிலும், அவன் ஊழியக்காரர் வீடுகளிலும், எகிப்து தேசம் முழுவதிலும் வந்தது; வண்டுகளினாலே தேசம் கெட்டுப்போயிற்ற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கர்த்தர் செய்தார்; மகாதிரளான வண்டு ஜாதிகள் பார்வோன் வீட்டிலும், அவன் ஊழியக்காரர் வீடுகளிலும், எகிப்து தேசம் முழுவதிலும் வந்தது; வண்டுகளினாலே தேசம் கெட்டுப்போயிற்ற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பார்வோன் மோசேயையும் ஆரோனையும் அழைப்பித்து: நீங்கள் போய், உங்கள் தேவனுக்கு தேசத்திலேதானே பலியிடுங்கள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பார்வோன் மோசேயையும் ஆரோனையும் அழைப்பித்து: நீங்கள் போய், உங்கள் தேவனுக்கு தேசத்திலேதானே பலியிடுங்கள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மோசே: அப்படிச் செய்யத்தகாது; எங்கள் தேவனாகிய கர்த்தருக்கு நாங்கள் எகிப்தியருடைய அருவருப்பை பலியிடுகிறதாய் இருக்குமே, எகிப்தியருடைய அருவருப்பை நாங்கள் அவர்கள் கண்களுக்கு முன்பாக பலியிட்டால், எங்களைக் கல்லெறிவார்கள் அல்லவா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மோசே: அப்படிச் செய்யத்தகாது; எங்கள் தேவனாகிய கர்த்தருக்கு நாங்கள் எகிப்தியருடைய அருவருப்பை பலியிடுகிறதாய் இருக்குமே, எகிப்தியருடைய அருவருப்பை நாங்கள் அவர்கள் கண்களுக்கு முன்பாக பலியிட்டால், எங்களைக் கல்லெறிவார்கள் அல்லவா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மோசே: அப்படிச் செய்யத்தகாது; எங்கள் தேவனாகிய கர்த்தருக்கு நாங்கள் எகிப்தியருடைய அருவருப்பை பலியிடுகிறதாய் இருக்குமே, எகிப்தியருடைய அருவருப்பை நாங்கள் அவர்கள் கண்களுக்கு முன்பாக பலியிட்டால், எங்களைக் கல்லெறிவார்கள் அல்லவா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ங்கள் வனாந்தரத்தில் மூன்று நாள் பிரயாணம் போய், எங்கள் தேவனாகிய கர்த்தர் எங்களுக்கு விதிக்கிறபடியே அவருக்குப் பலியிடுவோம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ங்கள் வனாந்தரத்தில் மூன்று நாள் பிரயாணம் போய், எங்கள் தேவனாகிய கர்த்தர் எங்களுக்கு விதிக்கிறபடியே அவருக்குப் பலியிடுவோம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பார்வோன்: நீங்கள் உங்கள் தேவனாகிய கர்த்தருக்கு வனாந்தரத்தில் பலியிடும்படிக்கு நான் உங்களைப் போகவிடுவேன்; ஆனாலும், நீங்கள் அதிக தூரமாய்ப் போகவேண்டாம்; எனக்காக வேண்டுதல் செய்யுங்கள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பார்வோன்: நீங்கள் உங்கள் தேவனாகிய கர்த்தருக்கு வனாந்தரத்தில் பலியிடும்படிக்கு நான் உங்களைப் போகவிடுவேன்; ஆனாலும், நீங்கள் அதிக தூரமாய்ப் போகவேண்டாம்; எனக்காக வேண்டுதல் செய்யுங்கள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மோசே: நான் உம்மை விட்டுப் புறப்பட்டபின், நாளைக்கு வண்டுகள் பார்வோனையும் அவர் ஊழியக்காரரையும் அவர் ஜனங்களையும் விட்டு நீங்கும்படி, நான் கர்த்தரை நோக்கி வேண்டுதல் செய்வேன்; ஆனாலும், கர்த்தருக்குப் பலியிடுகிறதற்கு ஜனங்களைப் போகவிடாதபடிப் பார்வோன் இனி வஞ்சனை செய்யாதிருப்பாராக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மோசே: நான் உம்மை விட்டுப் புறப்பட்டபின், நாளைக்கு வண்டுகள் பார்வோனையும் அவர் ஊழியக்காரரையும் அவர் ஜனங்களையும் விட்டு நீங்கும்படி, நான் கர்த்தரை நோக்கி வேண்டுதல் செய்வேன்; ஆனாலும், கர்த்தருக்குப் பலியிடுகிறதற்கு ஜனங்களைப் போகவிடாதபடிப் பார்வோன் இனி வஞ்சனை செய்யாதிருப்பாராக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மோசே: நான் உம்மை விட்டுப் புறப்பட்டபின், நாளைக்கு வண்டுகள் பார்வோனையும் அவர் ஊழியக்காரரையும் அவர் ஜனங்களையும் விட்டு நீங்கும்படி, நான் கர்த்தரை நோக்கி வேண்டுதல் செய்வேன்; ஆனாலும், கர்த்தருக்குப் பலியிடுகிறதற்கு ஜனங்களைப் போகவிடாதபடிப் பார்வோன் இனி வஞ்சனை செய்யாதிருப்பாராக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ோசே பார்வோனை விட்டுப் புறப்பட்டுப்போய், கர்த்தரை நோக்கி வேண்டுதல் செய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கர்த்தர் மோசேயின் சொற்படி, வண்டு ஜாதிகள் பார்வோனையும் அவன் ஊழியக்காரரையும் அவன் ஜனங்களையும் விட்டு நீங்கும்படி செய்தார்; ஒன்றாகிலும் மீந்திருக்கவில்ல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கர்த்தர் மோசேயின் சொற்படி, வண்டு ஜாதிகள் பார்வோனையும் அவன் ஊழியக்காரரையும் அவன் ஜனங்களையும் விட்டு நீங்கும்படி செய்தார்; ஒன்றாகிலும் மீந்திருக்கவ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ார்வோனோ இந்த முறையும் தன் இருதயத்தைக் கடினப்படுத்தி, ஜனங்களைப் போகவிடாத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और तब यहोवा ने फिर मूसा से कहा, फिरौन के पास जा कर कह, यहोवा तुझ से इस प्रकार कहता है, कि म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जा के लोगों को जाने दे जिस से वे मेरी उपासना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यदि उन्हें जाने न देगा तो सुन, मैं मेंढ़क भेज कर तेरे सारे देश को हानि पहुंचाने वाल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नील नदी मेंढ़कों से भर जाएगी, और वे तेरे भवन में, और तेरे बिछौने पर, और तेरे कर्मचारिय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रों में, और तेरी प्रजा पर, वरन तेरे तन्दूरों और कठौतियों में भी चढ़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तुझ पर, और तेरी प्रजा, और तेरे कर्मचारियों, सभों पर मेंढ़क चढ़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फिर यहोवा ने मूसा को आज्ञा दी, कि हारून से कह दे, कि नदियों, नहरों, और झीलों के ऊपर लाठी के स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ा हाथ बढ़ाकर मेंढकों को मिस्र देश पर चढ़ा ले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हारून ने मिस्र के जलाशयों के ऊपर अपना हाथ बढ़ाया; और मेंढ़कों ने मिस्र देश पर चढ़कर उसे छ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जादूगर भी अपने तंत्र-मंत्रों से उसी प्रकार मिस्र देश पर मेंढक चढ़ा ले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क फिरौन ने मूसा और हारून को बुलवाकर कहा, यहोवा से बिनती करो कि वह मेंढ़कों को मुझ से और म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जा से दूर करे; और मैं इस्राएली लोगों को जाने दूंगा जिस से वे यहोवा के लिये बलिदान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मूसा ने फिरौन से कहा, इतनी बात पर तो मुझ पर तेरा घमंड रहे, अब मैं तेरे, और तेरे कर्मचारियो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प्रजा के निमित्त कब बिनती करूं, कि यहोवा तेरे पास से और तेरे घरों में से मेंढकों को दूर कर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 केवल नील नदी में पाए जाए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सने कहा, कल। उसने कहा, तेरे वचन के अनुसार होगा, जिस से तुझे यह ज्ञात हो जाए कि हमारे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े तुल्य कोई दूसरा नही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मेंढक तेरे पास से, और तेरे घरों में से, और तेरे कर्मचारियोंऔर प्रजा के पास से दूर हो कर केव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ील नदी में रह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मूसा और हारून फिरौन के पास से निकल गए; और मूसा ने उन मेंढकों के विषय यहोवा की दोहाई दी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ने फिरौन पर भेज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यहोवा ने मूसा के कहने के अनुसार किया; और मेंढक घरों, आंगनों, और खेतों में मर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लोगों ने इकट्ठे करके उनके ढेर लगा दिए, और सारा देश दुर्गन्ध से भर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परन्तु जब फिरोन ने देखा कि अब आराम मिला है तक यहोवा के कहने के अनुसार उसने फिर अपने मन को कठो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, और उनकी न सुन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फिर यहोवा ने मूसा से कहा, हारून को आज्ञा दे, कि तू अपनी लाठी बढ़ाकर भूमि की धूल पर मार, जिस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मिस्र देश भर में कुटकियां बन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उन्होंने वैसा ही किया; अर्थात हारून ने लाठी को ले हाथ बढ़ाकर भूमि की धूल पर मारा, तब मनुष्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पशु दोनों पर कुटकियां हो गई वरन सारे मिस्र देश में भूमि की धूल कुटकियां बन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ब जादूगरोंने चाहा कि अपने तंत्र मंत्रों के बल से हम भी कुटकियां ले आएं, परन्तु यह उन से न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का। और मनुष्योंऔर पशुओं दोनों पर कुटकियां बनी ही रह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ब जादूगरोंने फिरौन से कहा, यह तो परमेश्वर के हाथ का काम है। तौभी यहोवा के कहने के अनुसार फिरौ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मन कठोर होता गया, और उसने मूसा और हारून की बात न मान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फिर यहोवा ने मूसा से कहा, बिहान को तड़के उठ कर फिरौन के साम्हने खड़ा होना, वह तो जल की ओर आए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ससे कहना, कि यहोवा तुझ से यह कहता है, कि मेरी प्रजा के लोगों को जाने दे, कि वे मेरी उपासना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यदि तू मेरी प्रजा को न जाने देगा तो सुन, मैं तुझ पर, और तेरे कर्मचारियों और तेरी प्रजा पर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े घरों में झुंड के झुंड डांस भेजूंगा; और मिस्रियों के घर और उनके रहने की भूमि भी डांसों से भ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उस दिन मैं गोशेन देश को जिस में मेरी प्रजा रहती है अलग करूंगा, और उस में डांसों के झुंड न होंग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स से तू जान ले कि पृथ्वी के बीच मैं ही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मैं अपनी प्रजा और तेरी प्रजा में अन्तर ठहराऊंगा। यह चिन्ह कल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यहोवा ने वैसा ही किया, और फिरौन के भवन, और उसके कर्मचारियों के घरों में, और सारे मिस्र द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डांसों के झुंड के झुंड भर गए, और डांसों के मारे वह देश नाश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ब फिरौन ने मूसा और हारून को बुलवाकर कहा, तुम जा कर अपने परमेश्वर के लिये इसी देश में बलिद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मूसा ने कहा, ऐसा करना उचित नहीं; क्योंकि हम अपने परमेश्वर यहोवा के लिये मिस्रियों की घृणित वस्त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लिदान करेंगें; और यदि हम मिस्रियों के देखते उनकी घृणित वस्तु बलिदान करें तो क्या वे हम को पत्थरवा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करेंग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हम जंगल में तीन दिन के मार्ग पर जा कर अपने परमेश्वर यहोवा के लिये जैसा वह हम से कहेगा वैसा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लिदान क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फिरौन ने कहा, मैं तुम को जंगल में जाने दूंगा कि तुम अपने परमेश्वर यहोवा के लिये जंगल में बलिद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ो; केवल बहुत दूर न जाना, और मेरे लिये बिनती कर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तब मूसा ने कहा, सुन, मैं तेरे पास से बाहर जा कर यहोवा से बिनती करूंगा कि डांसों के झुंड तेर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े कर्मचारियों, और प्रजा के पास से कल ही दूर हों; पर फिरौन आगे को कपट करके हमें यहोवा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लिदान करने को जाने देने के लिये नाहीं न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सो मूसा ने फिरौन के पास से बाहर जा कर यहोवा से बिनती क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यहोवा ने मूसा के कहे के अनुसार डांसों के झुण्डों को फिरौन, और उसके कर्मचारियों, और उसकी प्र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दूर किया; यहां तक कि एक भी न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तक फिरौन ने इस बार भी अपने मन को सुन्न किया, और उन लोगों को जाने न द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2026-10-20T07:53:36Z</dcterms:created>
  <dcterms:modified xsi:type="dcterms:W3CDTF">2026-10-20T07:53:36Z</dcterms:modified>
  <dc:title>निर्गमन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