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ிபேரியுராயன் ராஜ்யபாரம் பண்ணின பதினைந்தாம் வருஷத்திலே, பொந்தியுபிலாத்து யூதேயாவுக்குத் தேசாதிபதியாயும், ஏரோது காற்பங்கு தேசமாகிய கலிலேயாவுக்கு அதிபதியாயும், அவன் சகோதரனாகிய பிலிப்பு காற்பங்கு தேசமாகிய இத்துரேயாவுக்கும், திராகொனித்தி நாட்டிற்கும் அதிபதியாயும், விசானியா காற்பங்கு தேசமாகிய அபிலேனேக்கு அதிபதியாய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ிபேரியுராயன் ராஜ்யபாரம் பண்ணின பதினைந்தாம் வருஷத்திலே, பொந்தியுபிலாத்து யூதேயாவுக்குத் தேசாதிபதியாயும், ஏரோது காற்பங்கு தேசமாகிய கலிலேயாவுக்கு அதிபதியாயும், அவன் சகோதரனாகிய பிலிப்பு காற்பங்கு தேசமாகிய இத்துரேயாவுக்கும், திராகொனித்தி நாட்டிற்கும் அதிபதியாயும், விசானியா காற்பங்கு தேசமாகிய அபிலேனேக்கு அதிபதியாய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ிபேரியுராயன் ராஜ்யபாரம் பண்ணின பதினைந்தாம் வருஷத்திலே, பொந்தியுபிலாத்து யூதேயாவுக்குத் தேசாதிபதியாயும், ஏரோது காற்பங்கு தேசமாகிய கலிலேயாவுக்கு அதிபதியாயும், அவன் சகோதரனாகிய பிலிப்பு காற்பங்கு தேசமாகிய இத்துரேயாவுக்கும், திராகொனித்தி நாட்டிற்கும் அதிபதியாயும், விசானியா காற்பங்கு தேசமாகிய அபிலேனேக்கு அதிபதியாய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ன்னாவும் காய்பாவும் பிரதான ஆசாரியராயும் இருந்தகாலத்தில் வனாந்தரத்திலே சகரியாவின் குமாரனாகிய யோவானுக்கு தேவனுடைய வார்த்தை உண்டாயிற்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யோர்தான் நதிக்கு அருகான தேசமெங்கும் போய், பாவமன்னிப்புக்கென்று மனந்திரும்புதலுக்கேற்ற ஞானஸ்நானத்தைக் குறித்துப் பிரசங்கி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: கர்த்தருக்கு வழியை ஆயத்தப்படுத்துங்கள், அவருக்குப் பாதைகளைச் செவ்வைப்பண்ணுங்கள் என்ற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: கர்த்தருக்கு வழியை ஆயத்தப்படுத்துங்கள், அவருக்குப் பாதைகளைச் செவ்வைப்பண்ணுங்கள் என்ற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, தன்னிடத்தில் ஞானஸ்நானம் பெறும்படிக்குப் புறப்பட்டுவந்த திரளான ஜனங்களை நோக்கி: விரியன்பாம்புக்குட்டிகளே! வருங்கோபத்துக்குத் தப்பித்துக்கொள்ள உங்களுக்கு வகை காட்டினவன் யார்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, தன்னிடத்தில் ஞானஸ்நானம் பெறும்படிக்குப் புறப்பட்டுவந்த திரளான ஜனங்களை நோக்கி: விரியன்பாம்புக்குட்டிகளே! வருங்கோபத்துக்குத் தப்பித்துக்கொள்ள உங்களுக்கு வகை காட்டினவன் யார்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ள்ளங்களெல்லாம் நிரப்பப்படும், சகல மலைகளும் குன்றுகளும் தாழ்த்தப்படும், கோணலானவைகள் செவ்வையாகும், கரடானவைகள் சமமாகும் என்ற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ள்ளங்களெல்லாம் நிரப்பப்படும், சகல மலைகளும் குன்றுகளும் தாழ்த்தப்படும், கோணலானவைகள் செவ்வையாகும், கரடானவைகள் சமமாகும் என்ற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ந்திரும்புதலுக்கு ஏற்ற கனிகளைக் கொடுங்கள்; ஆபிரகாம் எங்களுக்குத் தகப்பன் என்று உங்களுக்குள்ளே சொல்லத்தொடங்காதிருங்கள்; தேவன் இந்தக் கல்லுகளினாலே ஆபிரகாமுக்குப் பிள்ளைகளை உண்டுபண்ண வல்லவராயிருக்கிறார் என்று உங்களுக்குச் சொல்லு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ந்திரும்புதலுக்கு ஏற்ற கனிகளைக் கொடுங்கள்; ஆபிரகாம் எங்களுக்குத் தகப்பன் என்று உங்களுக்குள்ளே சொல்லத்தொடங்காதிருங்கள்; தேவன் இந்தக் கல்லுகளினாலே ஆபிரகாமுக்குப் பிள்ளைகளை உண்டுபண்ண வல்லவராயிருக்கிறார் என்று உங்களுக்குச் சொல்லு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ந்திரும்புதலுக்கு ஏற்ற கனிகளைக் கொடுங்கள்; ஆபிரகாம் எங்களுக்குத் தகப்பன் என்று உங்களுக்குள்ளே சொல்லத்தொடங்காதிருங்கள்; தேவன் இந்தக் கல்லுகளினாலே ஆபிரகாமுக்குப் பிள்ளைகளை உண்டுபண்ண வல்லவராயிருக்கிறார் என்று உங்களுக்குச் சொல்லு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ே கோடரியானது மரங்களின் வேர் அருகே வைத்திருக்கிறது; ஆகையால் நல்ல கனிகொடாத மரமெல்லாம் வெட்டுண்டு அக்கினியிலே போடப்படும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ே கோடரியானது மரங்களின் வேர் அருகே வைத்திருக்கிறது; ஆகையால் நல்ல கனிகொடாத மரமெல்லாம் வெட்டுண்டு அக்கினியிலே போடப்படும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ாம்சமான யாவரும் தேவனுடைய இரட்சிப்பைக்காண்பார்கள் என்றும், வனாந்தரத்திலே கூப்பிடுகிறவனுடைய சத்தம் உண்டாகும் என்று ஏசாயா தீர்க்கதரிசியின் ஆகமத்தில் எழுதியிருக்கிறபிரகார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ாம்சமான யாவரும் தேவனுடைய இரட்சிப்பைக்காண்பார்கள் என்றும், வனாந்தரத்திலே கூப்பிடுகிறவனுடைய சத்தம் உண்டாகும் என்று ஏசாயா தீர்க்கதரிசியின் ஆகமத்தில் எழுதியிருக்கிறபிரகார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ஜனங்கள் அவனை நோக்கி: அப்படியானால் நாங்கள் என்ன செய்யவேண்டும் என்று கே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ுக்கு அவர் பிரதியுத்தரமாக: இரண்டு அங்கிகளையுடையவன் இல்லாதவனுக்குக் கொடுக்கக்கடவன்; ஆகாரத்தை உடையவனும் அப்படியே செய்யக்கடவன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ுக்கு அவர் பிரதியுத்தரமாக: இரண்டு அங்கிகளையுடையவன் இல்லாதவனுக்குக் கொடுக்கக்கடவன்; ஆகாரத்தை உடையவனும் அப்படியே செய்யக்கடவன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யக்காரரும் ஞானஸ்நானம் பெறவந்து, அவனை நோக்கி: போதகரே, நாங்கள் என்ன செய்யவேண்டும் என்று கேட்ட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யக்காரரும் ஞானஸ்நானம் பெறவந்து, அவனை நோக்கி: போதகரே, நாங்கள் என்ன செய்யவேண்டும் என்று கேட்ட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வன்: உங்களுக்கு கட்டளையிட்டிருக்கிறதற்கு அதிகமாய் ஒன்றும் வாங்காதிருங்கள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ோர்ச்சேவகரும் அவனை நோக்கி: நாங்கள் என்ன செய்யவேண்டும் என்று கேட்டார்கள். அதற்கு அவன்: நீங்கள் ஒருவருக்கும் இடுக்கண்செய்யாமலும் பொய்யாய்க் குற்றஞ்சாட்டாமலும், உங்கள் சம்பளமே போதுமென்றும் இருங்கள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ோர்ச்சேவகரும் அவனை நோக்கி: நாங்கள் என்ன செய்யவேண்டும் என்று கேட்டார்கள். அதற்கு அவன்: நீங்கள் ஒருவருக்கும் இடுக்கண்செய்யாமலும் பொய்யாய்க் குற்றஞ்சாட்டாமலும், உங்கள் சம்பளமே போதுமென்றும் இருங்கள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வானைக்குறித்து: இவன்தான் கிறிஸ்துவோ என்று ஜனங்களெல்லாரும் எண்ணங்கொண்டு, தங்கள் இருதயங்களில் யோசனையாயிருக்கையில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வானைக்குறித்து: இவன்தான் கிறிஸ்துவோ என்று ஜனங்களெல்லாரும் எண்ணங்கொண்டு, தங்கள் இருதயங்களில் யோசனையாயிருக்கையில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வான் எல்லாருக்கும் பிரதியுத்தரமாக: நான் ஜலத்தினால் உங்களுக்கு ஞானஸ்நானங் கொடுக்கிறேன், என்னிலும் வல்லவர் ஒருவர் வருகிறார், அவருடைய பாதரட்சைகளின் வாரை அவிழ்க்கிறதற்கும், நான் பாத்திரன் அல்ல, அவர் பரிசுத்த ஆவியினாலும், அக்கினியினாலும் உங்களுக்கு ஞானஸ்நானங் கொடுப்ப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வான் எல்லாருக்கும் பிரதியுத்தரமாக: நான் ஜலத்தினால் உங்களுக்கு ஞானஸ்நானங் கொடுக்கிறேன், என்னிலும் வல்லவர் ஒருவர் வருகிறார், அவருடைய பாதரட்சைகளின் வாரை அவிழ்க்கிறதற்கும், நான் பாத்திரன் அல்ல, அவர் பரிசுத்த ஆவியினாலும், அக்கினியினாலும் உங்களுக்கு ஞானஸ்நானங் கொடுப்ப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வான் எல்லாருக்கும் பிரதியுத்தரமாக: நான் ஜலத்தினால் உங்களுக்கு ஞானஸ்நானங் கொடுக்கிறேன், என்னிலும் வல்லவர் ஒருவர் வருகிறார், அவருடைய பாதரட்சைகளின் வாரை அவிழ்க்கிறதற்கும், நான் பாத்திரன் அல்ல, அவர் பரிசுத்த ஆவியினாலும், அக்கினியினாலும் உங்களுக்கு ஞானஸ்நானங் கொடுப்ப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ூற்றுக்கூடை அவர் கையிலிருக்கிறது, அவர் தமது களத்தை நன்றாய் விளக்கி, கோதுமையைத் தமது களஞ்சியத்தில் சேர்ப்பார்; பதரையோ அவியாத அக்கினியினால் சுட்டெரிப்பார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ூற்றுக்கூடை அவர் கையிலிருக்கிறது, அவர் தமது களத்தை நன்றாய் விளக்கி, கோதுமையைத் தமது களஞ்சியத்தில் சேர்ப்பார்; பதரையோ அவியாத அக்கினியினால் சுட்டெரிப்பார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ேறு அநேக புத்திமதிகளையும் அவன் ஜனங்களுக்குச் சொல்லிப் பிரசங்கித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ாற்பங்கு தேசாதிபதியாகிய ஏரோது தன் சகோதரனான பிலிப்புவின் மனைவி ஏரோதியாளினிமித்தமாகவும், தான் செய்த மற்றப் பொல்லாங்குகளினிமித்தமாகவும், யோவானாலே கடிந்துகொள்ளப்பட்டபோ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ாற்பங்கு தேசாதிபதியாகிய ஏரோது தன் சகோதரனான பிலிப்புவின் மனைவி ஏரோதியாளினிமித்தமாகவும், தான் செய்த மற்றப் பொல்லாங்குகளினிமித்தமாகவும், யோவானாலே கடிந்துகொள்ளப்பட்டபோ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ன் செய்த மற்றெல்லாப் பொல்லாங்குகளும் தவிர, யோவானையும் காவலில் அடைத்துவைத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ெல்லாரும் ஞானஸ்நானம் பெற்றபோது, இயேசுவும் ஞானஸ்நானம் பெற்று, ஜெபம்பண்ணுகையில், வானம் திறக்கப்பட்டது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ெல்லாரும் ஞானஸ்நானம் பெற்றபோது, இயேசுவும் ஞானஸ்நானம் பெற்று, ஜெபம்பண்ணுகையில், வானம் திறக்கப்பட்டது;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ரிசுத்த ஆவியானவர் ரூபங்கொண்டு புறாவைப்போல் அவர்மேல் இறங்கினார். வானத்திலிருந்து ஒரு சத்தமும் உண்டாகி: நீர் என்னுடைய நேசகுமாரன், உம்மில் பிரியமாயிருக்கிறேன் என்று உரைத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ரிசுத்த ஆவியானவர் ரூபங்கொண்டு புறாவைப்போல் அவர்மேல் இறங்கினார். வானத்திலிருந்து ஒரு சத்தமும் உண்டாகி: நீர் என்னுடைய நேசகுமாரன், உம்மில் பிரியமாயிருக்கிறேன் என்று உரைத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இயேசு ஏறக்குறைய முப்பது வயதுள்ளவரானார். அவர் யோசேப்பின் குமாரனென்று எண்ணப்பட்டார். அந்த யோசேப்பு ஏலியின் குமார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ஏலி மாத்தாத்தின் குமாரன்; மாத்தாத் லேவியின் குமாரன்; லேவி மெல்கியின் குமாரன்; மெல்கி யன்னாவின் குமாரன்; யன்னா யோசேப்பின் குமாரன்;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ோசேப்பு மத்தத்தியாவின் குமாரன்; மத்தத்தியா ஆமோசின் குமாரன்; ஆமோஸ் நாகூமின் குமாரன்; நாகூம் எஸ்லியின் குமாரன்; எஸ்லி நங்காயின் குமார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ங்காய் மாகாத்தின் குமாரன்; மாகாத் மத்தத்தியாவின் குமாரன்; மத்தத்தியா சேமேயின் குமாரன்; சேமேய் யோசேப்பின் குமாரன்; யோசேப்பு யூதாவின் குமாரன்; யூதா யோவன்னாவின் குமாரன்;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ங்காய் மாகாத்தின் குமாரன்; மாகாத் மத்தத்தியாவின் குமாரன்; மத்தத்தியா சேமேயின் குமாரன்; சேமேய் யோசேப்பின் குமாரன்; யோசேப்பு யூதாவின் குமாரன்; யூதா யோவன்னாவின் குமாரன்;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ோவன்னா ரேசாவின் குமாரன்; ரேசா சொரொபாபேலின் குமாரன்; சொரொபாபேல் சலாத்தியேலின் குமாரன்; சலாத்தியேல் நேரியின் குமார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ேரி மெல்கியின் குமாரன்; மெல்கி அத்தியின் குமாரன்; அத்தி கோசாமின் குமாரன்; கோசாம் எல்மோதாமின் குமாரன்; எல்மோதாம் ஏரின் குமாரன்; ஏர் யோசேயின் குமார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ோசே எலியேசரின் குமாரன்; எலியேசர் யோரீமின் குமாரன்; யோரீம் மாத்தாத்தின் குமாரன்; மாத்தாத் லேவியின் குமார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லேவி சிமியோனின் குமாரன்; சிமியோன் யூதாவின் குமாரன்; யூதா யோசேப்பின் குமாரன்; யோசேப்பு யோனானின் குமாரன்; யோனான் எலியாக்கீமின் குமார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லியாக்கீம் மெலெயாவின் குமாரன்; மெலெயா மயினானின் குமாரன்; மயினான் மாத்தாத்தாவின் குமாரன்; மாத்தாத்தா நாத்தானின் குமாரன்; நாத்தான் தாவீதின் குமார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ாவீது, ஈசாயின் குமாரன்; ஈசாய் ஓபேதின் குமாரன்; ஓபேத் போவாசின் குமாரன்; போவாஸ் சல்மோனின் குமாரன்; சல்மோன் நகசோனின் குமார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கசோன் அம்மினதாபின் குமாரன்; அம்மினதாப் ஆராமின் குமாரன்; ஆராம் எஸ்ரோமின் குமாரன்; எஸ்ரோம் பாரேசின் குமாரன்; பாரேஸ் யூதாவின் குமாரன்; யூதா யாக்கோபின் குமார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ாக்கோபு ஈசாக்கின் குமாரன்; ஈசாக்கு ஆபிரகாமின் குமாரன்; ஆபிரகாம் தேராவின் குமாரன்; தேரா நாகோரின் குமார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ாகோர் சேரூக்கின் குமாரன்; சேரூக் ரெகூவின் குமாரன்; ரெகூ பேலேக்கின் குமாரன்; பேலேக் ஏபேரின் குமாரன்; ஏபேர் சாலாவின் குமார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ாலா காயினானின் குமாரன்; காயினான் அர்ப்பகசாத்தின் குமாரன்; அர்ப்பகசாத் சேமின் குமாரன்; சேம் நோவாவின் குமாரன்; நோவா லாமேக்கின் குமார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லாமேக்கு மெத்தூசலாவின் குமாரன்; மெத்தூசலா ஏனோக்கின் குமாரன்; ஏனோக்கு யாரேதின் குமாரன்; யாரேத் மகலாலெயேலின் குமாரன்; மகலாலெயேல் கேனானின் குமாரன்; கேனான் ஏனோசின் குமார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ஏனோஸ் சேத்தின் குமாரன்; சேத் ஆதாமின் குமாரன்; ஆதாம் தேவனால் உண்டானவ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2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ೈಸರನಾದ ತಿಬೇರಿಯನ ಆಳಿಕೆಯ ಕಾಲದ ಹದಿನೈದನೇ ವರುಷದಲ್ಲಿ ಪೊಂತ್ಯ ಪಿಲಾತನು ಯೂದಾಯಕ್ಕೆ ಅಧಿಪತಿಯೂ ಹೆರೋದನು ಗಲಿ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ಕ್ಕೆ ಚತುರಾಧಿಪತಿಯೂ ಅವನ ಸಹೋದರನಾದ ಫಿಲಿಪ್ಪನು ಇತುರಾಯ ಮತ್ತು ತ್ರಕೋನೀತಿ ಸೀಮೆಗೆ ಚತುರಾಧಿಪತಿಯೂ ಲುಸನ್ಯ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ಬಿಲೇನೆಗೆ ಚತುರಾ ಧಿಪತ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ನ್ನನು ಮತ್ತು ಕಾಯಫನು ಮಹಾ ಯಾಜಕರೂ ಆಗಿದ್ದಾಗ ಅಡವಿಯಲ್ಲಿದ್ದ ಜಕರೀಯನ ಮಗನಾದ ಯೋಹಾನನ ಬಳಿಗೆ ದೇವರ ವಾಕ್ಯವು ಬಂ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ಮಾನವರೆಲ್ಲರು ದೇವರ ರಕ್ಷಣೆಯನ್ನು ಕಾಣುವರು ಎಂದೂ ಬರೆದಿರುವಂತೆ ಹೀಗ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ನು ಯೊರ್ದನಿನ ಸುತ್ತಲಿರುವ ಎಲ್ಲಾ ಸೀಮೆಗಳಿಗೆ ಬಂದು ಪಾಪಗಳ ಪರಿಹಾರಕ್ಕಾಗಿ ಮಾನ ಸಾಂತರದ ಬಾಪ್ತಿಸ್ಮವನ್ನು ಸಾ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ವವ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ತನ್ನಿಂದ ಬಾಪ್ತಿಸ್ಮ ಮಾಡಿಸಿಕೊಳ್ಳುವದಕ್ಕಾಗಿ ಹೊರಟು ಬಂದ ಜನಸಮೂಹಕ್ಕೆ--ಓ ಸರ್ಪಗಳ ಸಂತತಿಯವರೇ, ಬರುವದಕ್ಕ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ೋಪದಿಂದ ತಪ್ಪಿಸಿಕೊಳ್ಳುವಂತೆ ನಿಮ್ಮನ್ನು ಎಚ್ಚರಿಸಿದವರಾ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ಪ್ರವಾದಿಯಾದ ಯೆಶಾಯನ ವಾಕ್ಯಗಳ ಪುಸ್ತಕ ದಲ್ಲಿ--ಕರ್ತನ ಮಾರ್ಗವನ್ನು ಸಿದ್ಧ ಮಾಡಿರಿ; ಆತನ ಹಾದಿಗಳನ್ನು ನೆಟ್ಟ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ರಿ ಎಂದು ಅಡವಿಯಲ್ಲಿ ಕೂಗುವವನ ಶಬ್ದವದೆ ಎಂದ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ಹಾಗಾದರೆ ಮಾನಸಾ ಂತರಕ್ಕೆ ಯೋಗ್ಯವಾದ ಫಲಗಳನ್ನು ಫಲಿಸಿರಿ,--ಅಬ್ರಹಾಮನು ನಮಗೆ ತಂದೆಯಾಗಿದ್ದಾನೆಂದು ನಿಮ್ಮೊಳ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ುಕೊಳ್ಳುವದಕ್ಕೆ ಆರಂಭಿಸಬೇ ಡಿರಿ; ಯಾಕಂದರೆ--ದೇವರು ಅಬ್ರಹಾಮನಿಗೆ ಈ ಕಲ್ಲುಗಳಿಂದ ಮಕ್ಕಳನ್ನು ಎಬ್ಬಿಸಶಕ್ತ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ನಿಮಗೆ ಹೇ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ಈಗಲೇ ಮರಗಳ ಬೇರಿಗೆ ಕೊಡಲಿ ಹಾಕಿಯದೆ; ಆದದರಿಂದ ಒಳ್ಳೇಫಲ ಫಲಿ ಸದ ಪ್ರತಿಯೊಂದು ಮರವು ಕಡಿಯಲ್ಪಟ್ಟು ಬೆಂಕ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ಕಲ್ಪಡುವದ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ಪ್ರತಿಯೊಂದು ತಗ್ಗು ಮುಚ್ಚಿಸಲ್ಪಡುವದು, ಪ್ರತಿಯೊಂದು ಬೆಟ್ಟವು ತಗ್ಗಿಸಲ್ಪಡುವದು, ಡೊಂಕಾದವುಗಳು ನೆಟ್ಟಗಾಗುವ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ತ್ತು ಕೊರಕಲಾದ ದಾರಿಗಳು ಸಮವಾಗುವ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ಗ ಜನರು ಅವನಿಗೆ--ಹಾಗಾದರೆ ನಾವೇನು ಮಾಡಬೇಕು ಎಂದು ಕ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ನು ಪ್ರತ್ಯುತ್ತರವಾಗಿ ಅವರಿಗೆ--ಎರಡು ಅಂಗಿಗಳುಳ್ಳವನು ಏನೂ ಇಲ್ಲದವ ನಿಗೆ ಕೊಡಲಿ; ಆಹಾರವುಳ್ಳವನು ಹಾಗೆಯೇ ಮಾಡ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ತರುವಾಯ ಸುಂಕದವರು ಸಹ ಬಾಪ್ತಿಸ್ಮ ಮಾಡಿಸಿಕೊಳ್ಳುವದಕ್ಕಾಗಿ ಬಂದು ಅವನಿಗೆ--ಬೋಧಕನೇ, ನಾವೇನು ಮಾಡಬೇಕ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ದಕ್ಕವನು ಅವರಿಗೆ-- ನಿಮಗೆ ನೇಮಿಸಲ್ಪಟ್ಟದ್ದಕ್ಕಿಂತ ಹೆಚ್ಚೇನೂ ತೆಗೆದು ಕೊಳ್ಳಬೇಡ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ದರಂತೆಯೇ ಸೈನಿ ಕರು--ನಾವೇನು ಮಾಡತಕ್ಕದ್ದು ಎಂದು ಕೇಳಿದ್ದಕ್ಕೆ ಅವನು ಅವರಿಗೆ--ಯಾರನ್ನೂ ಹಿಂಸಿಸಬೇಡಿರಿ; ಇಲ್ಲವ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ರ ಮೇಲೆಯೂ ಸುಳ್ಳಾಗಿ ದೂರು ಹೇಳಬೇಡಿರಿ; ನಿಮ್ಮ ಸಂಬಳದಲ್ಲಿ ತೃಪ್ತರಾಗಿರ್ರಿ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ಗ ಜನರು ಕ್ರಿಸ್ತನನ್ನು ಎದುರು ನೋಡುವವರಾಗಿದ್ದರಿಂದ ಯೋಹಾನನು ಆ ಕ್ರಿಸ್ತನಾ ಗಿರಬಹುದೋ ಇಲ್ಲವೋ ಎಂದು ಎಲ್ಲ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ಮ್ಮ ಹೃದಯಗಳಲ್ಲಿ ಆಲೋಚಿಸ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ಗ ಯೋಹಾನನು ಪ್ರತ್ಯುತ್ತರವಾಗಿ ಅವರೆಲ್ಲ ರಿಗೆ--ನಾನಂತೂ ನಿಮಗೆ ನೀರಿನ ಬಾಪ್ತಿಸ್ಮ ಮಾಡಿಸು ವದು ನಿಜವೇ; 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ಗಿಂತ ಶಕ್ತನೊಬ್ಬನು ಬರು ತ್ತಾನೆ; ಆತನ ಕೆರಗಳ ಬಾರನ್ನು ಬಿಚ್ಚುವದಕ್ಕೂ ನಾನು ಯೋಗ್ಯನಲ್ಲ; ಆತನು ಪವಿತ್ರಾತ್ಮನ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ಂಕಿಯಿಂ ದಲೂ ನಿಮಗೆ ಬಾಪ್ತಿಸ್ಮ ಮಾಡಿಸು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ತನ ಮೊರವು ಆತನ ಕೈಯಲ್ಲಿದೆ. ಆತನು ತನ್ನ ಕಣವನ್ನು ಸಂಪೂರ್ಣವಾಗಿ ಹಸನುಮಾಡಿ ಗೋದಿಯನ್ನು ತನ್ನ ಕಣಜ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ಡಿಸುವನು; ಆದರೆ ಹೊಟ್ಟನ್ನು ಆರದ ಬೆಂಕಿಯಿಂದ ಸುಡುವನ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ನು ಇನ್ನೂ ಅನೇಕ ವಿಷಯಗಳಿಂದ ಎಚ್ಚರಿಸಿ ಜನರಿಗೆ ಸಾರ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ದರೆ ಚತುರಾಧಿಪತಿಯಾದ ಹೆರೋದನು ತನ್ನ ಸಹೋದರನಾದ ಫಿಲಿಪ್ಪನ ಹೆಂಡ ತಿಯಾದ ಹೆರೋದ್ಯಳಿಗಾಗಿಯೂ ಹೆರೋದನು ಮಾಡಿದ್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ಾ ದುಷ್ಕೃತ್ಯಗಳಿಗಾಗಿಯೂ ಯೋಹಾ ನನು ಅವನನ್ನು ಗದರಿಸಿದ್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ವನು ಯೋಹಾ ನನನ್ನು ಸೆರೆಯಲ್ಲಿ ಹಾಕಿ ತಾನು ಮಾಡಿದ್ದ ಎಲ್ಲಾ ದುಷ್ಕೃತ್ಯಗಳ ಮೇಲೆ ಇದನ್ನು ಕೂ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ಜನರೆಲ್ಲಾ ಬಾಪ್ತಿಸ್ಮ ಮಾಡಿಸಿಕೊಂಡ ಮೇಲೆ ಆದದ್ದೇನಂದರೆ ಯೇಸು ಸಹ ಬಾಪ್ತಿಸ್ಮ ಮಾಡಿಸಿಕೊಂಡು ಪ್ರಾರ್ಥಿಸುತ್ತಿದ್ದ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ಕಾಶವು ತೆರೆಯ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ಗ ಪರಿಶುದ್ಧಾತ್ಮನು ಪಾರಿವಾಳದ ದೇಹಾಕಾರದಲ್ಲಿ ಇಳಿ ದನು; --ನೀನು ಪ್ರಿಯನಾಗಿರುವ ನನ್ನ ಮಗನು; ನಿನ್ನಲ್ಲಿ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ನಂದಿಸುತ್ತೇನೆ ಎಂಬ ಧ್ವನಿಯು ಪರ ಲೋಕದೊಳಗಿಂದ ಬಂ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ಯೇಸು ಹೆಚ್ಚು ಕಡಿಮೆ ಮೂವತ್ತು ವರುಷದ ವನಾದನು; ಆತನು ಯೋಸೇಫನ ಮಗನೆಂದು (ಎಣಿಸಲ್ಪಟ್ಟನು); ಯೋಸೇಫನು ಹೇಲೀಯ ಮಗ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ಇವನು ಮತ್ಥಾತನ ಮಗನು; ಇವನು ಲೇವಿಯ ಮಗನು; ಇವನು ಮೆಲ್ಖಿಯ ಮಗನು; ಇವನು ಯನ್ನಾಯನ ಮಗನು; ಇವನು ಯೋಸೇಫನ ಮಗ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ಇವನು ಮತ್ತಥೀಯನ ಮಗನು; ಇವನು ಆಮೋಸನ ಮಗನು; ಇವನು ನಹೂಮನ ಮಗನು; ಇವನು ಎಸ್ಲಿಯ ಮಗ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ಇವನು ನಗ್ಗಾಯನ ಮಗನು; ಇವನು ಮಹಾಥನ ಮಗನು; ಇವನು ಮತ್ತಥೀಯನ ಮಗನು; ಇವನು ಶಿಮೀಯ ಮಗನು; ಇವನು ಯೋಸೇಫನ ಮಗನು; ಇ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 ಮಗ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ಇವನು ಯೋಹಾನನ ಮಗನು; ಇವನು ರೇಸನ ಮಗನು; ಇವನು ಜೆರುಬಾ ಬೆಲನ ಮಗನು; ಇವನು ಸಲಥಿಯೇಲನ ಮಗನು; ಇವನು ನೇರಿಯ ಮಗ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ಇವನು ಮೆಲ್ಖಿಯ ಮಗನು; ಇವನು ಅದ್ದಿಯ ಮಗನು; ಇವನು ಕೊಸಾಮನ ಮಗನು; ಇವನು ಎಲ್ಮದಾಮನ ಮಗನು; ಇವನು ಏರನ ಮಗ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ಇವನು ಯೋಸೇಯನ ಮಗನು; ಇವನು ಎಲಿಯೇಜರನ ಮಗನು; ಇವನು ಯೋರೈಮನ ಮಗನು; ಇವನು ಮತ್ಥಾತನ ಮಗನು; ಇವನು ಲೇವಿಯ ಮಗ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ಇವನು ಸಿಮಿ ಯೋನನ ಮಗನು; ಇವನು ಯೂದನ ಮಗನು; ಇವನು ಯೋಸೇಫನ ಮಗನು; ಇವನು ಯೋನಾಮನ ಮಗನು; ಇವನು ಎಲಿಯಕೀಮನ ಮಗ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ಇವನು ಮೆಲೆಯಾನ ಮಗನು; ಇವನು ಮೆನ್ನನ ಮಗನು; ಇವನು ಮತ್ತಾಥನ ಮಗನು; ಇವನು ನಾತಾನನ ಮಗನು; ಇವನು ದಾವೀದನ ಮಗ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ಇವನು ಇಷಯನ ಮಗನು; ಇವನು ಓಬೇದನ ಮಗನು; ಇವನು ಬೋವಜನ ಮಗನು; ಇವನು ಸಲ್ಮೋನನ ಮಗನು; ಇವನು ನಹಸ್ಸೋನನ ಮಗ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ಇವನು ಅಮ್ಮಿನಾದಾಬನ ಮಗನು; ಇವನು ಅರಾಮನ ಮಗನು; ಇವನು ಎಸ್ರೋಮನ ಮಗನು; ಇವನು ಪೆರೆಸನ ಮಗನು; ಇವನು ಯೂದನ ಮಗ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ಇವನು ಯಾಕೋಬನ ಮಗನು; ಇವನು ಇಸಾಕನ ಮಗನು; ಇವನು ಅಬ್ರಹಾಮನ ಮಗನು; ಇವನು ತೇರನ ಮಗನು; ಇವನು ನಹೋರನ ಮಗ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ಇವನು ಸೆರೂಗನ ಮಗನು; ಇವನು ರೆಗೂವನ ಮಗನು; ಇವನು ಪೆಲೆಗನ ಮಗನು; ಇವನು ಹೇಬೆರನ ಮಗನು; ಇವನು ಸಾಲನ ಮಗ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ಇವನು ಕಯಿನಾನನ ಮಗನು; ಇವನು ಅರ್ಫಕ್ಷಾದನ ಮಗನು; ಇವನು ಶೇಮನ ಮಗನು; ಇವನು ನೋಹನ ಮಗನು; ಇವನು ಲಾಮೆಕನ ಮಗ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ಇವನು ಮೆತೂಷಲನ ಮಗನು; ಇವನು ಹನೋಕನ ಮಗನು; ಇವನು ಯೆರೆದನ ಮಗನು; ಇವನು ಮಹಲಲೇಲನ ಮಗನು; ಇವನು ಕಾಯಿನನ ಮಗ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ಇವನು ಎನೋಷನ ಮಗನು; ಇವನು ಸೇಥನ ಮಗನು; ಇವನು ಆದಾಮನ ಮಗನು; ಇವನು ದೇವರ ಮಗ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2026-10-20T04:36:30Z</dcterms:created>
  <dcterms:modified xsi:type="dcterms:W3CDTF">2026-10-20T04:36:30Z</dcterms:modified>
  <dc:title>ಲೂಕನು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