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ைவிகளே, கர்த்தருக்குக் கீழ்ப்படிகிறதுபோல, உங்கள் சொந்தப் புருஷருக்குங் கீழ்ப்பட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ிறிஸ்து சபைக்குத் தலையாயிருக்கிறதுபோல, புருஷனும் மனைவிக்குத் தலையாயிருக்கிறான்; அவரே சரீரத்திற்கும் இரட்சகரா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ிறிஸ்து சபைக்குத் தலையாயிருக்கிறதுபோல, புருஷனும் மனைவிக்குத் தலையாயிருக்கிறான்; அவரே சரீரத்திற்கும் இரட்சகர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, சபையானது கிறிஸ்துவுக்குக் கீழ்ப்படிகிறதுபோல மனைவிகளும் தங்கள் சொந்தப் புருஷர்களுக்கு எந்தக் காரியத்திலேயும் கீழ்ப்படிந்திருக்க 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, சபையானது கிறிஸ்துவுக்குக் கீழ்ப்படிகிறதுபோல மனைவிகளும் தங்கள் சொந்தப் புருஷர்களுக்கு எந்தக் காரியத்திலேயும் கீழ்ப்படிந்திருக்க 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ுருஷர்களே, உங்கள் மனைவிகளில் அன்புகூருங்கள்; அப்படியே கிறிஸ்துவும் சபையில் அன்புகூர்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ம் அதைத் திருவசனத்தைக்கொண்டு தண்ணீர் முழுக்கினால் சுத்திகரித்து, பரிசுத்தமாக்குகிறதற்க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ாம் அதைத் திருவசனத்தைக்கொண்டு தண்ணீர் முழுக்கினால் சுத்திகரித்து, பரிசுத்தமாக்குகிறதற்க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றைதிரை முதலானவைகள் ஒன்றும் இல்லாமல் பரிசுத்தமும் பிழையற்றதுமான மகிமையுள்ள சபையாக அதைத் தமக்குமுன் நிறுத்திக்கொள்வதற்கும் தம்மைத்தாமே அதற்காக ஒப்புக்கொடு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றைதிரை முதலானவைகள் ஒன்றும் இல்லாமல் பரிசுத்தமும் பிழையற்றதுமான மகிமையுள்ள சபையாக அதைத் தமக்குமுன் நிறுத்திக்கொள்வதற்கும் தம்மைத்தாமே அதற்காக ஒப்புக்கொடு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றைதிரை முதலானவைகள் ஒன்றும் இல்லாமல் பரிசுத்தமும் பிழையற்றதுமான மகிமையுள்ள சபையாக அதைத் தமக்குமுன் நிறுத்திக்கொள்வதற்கும் தம்மைத்தாமே அதற்காக ஒப்புக்கொடுத்த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, புருஷர்களும் தங்கள் மனைவிகளைத் தங்கள் சொந்தச் சரீரங்களாகப் பாவித்து, அவர்களில் அன்புகூரவேண்டும்; தன் மனைவியில் அன்புகூருகிறவன் தன்னில்தான் அன்புகூர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டியே, புருஷர்களும் தங்கள் மனைவிகளைத் தங்கள் சொந்தச் சரீரங்களாகப் பாவித்து, அவர்களில் அன்புகூரவேண்டும்; தன் மனைவியில் அன்புகூருகிறவன் தன்னில்தான் அன்புகூருகி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சொந்த மாம்சத்தைப் பகைத்தவன் ஒருவனுமில்லையே; கர்த்தர் சபையைப் போஷித்துக்காப்பாற்றுகிறது போல ஒவ்வொருவனும் தன் மாம்சத்தைப் போஷித்துக் காப்பாற்ற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ன் சொந்த மாம்சத்தைப் பகைத்தவன் ஒருவனுமில்லையே; கர்த்தர் சபையைப் போஷித்துக்காப்பாற்றுகிறது போல ஒவ்வொருவனும் தன் மாம்சத்தைப் போஷித்துக் காப்பாற்று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ம் அவருடைய சரீரத்தின் அவயவங்களாயும், அவருடைய மாம்சத்திற்கும் அவருடைய எலும்புக்கும் உரியவர்களாயும் இருக்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ினிமித்தம் மனுஷன் தன் தகப்பனையும் தன் தாயையும் விட்டு, தன் மனைவியுடன் இசைந்து, இருவரும் ஒரே மாம்சமாயிரு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ினிமித்தம் மனுஷன் தன் தகப்பனையும் தன் தாயையும் விட்டு, தன் மனைவியுடன் இசைந்து, இருவரும் ஒரே மாம்சமாயிரு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ந்த இரகசியம் பெரியது; நான் கிறிஸ்துவைப்பற்றியும் சபையைப்பற்றியும் சொல்ல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ப்படியும், உங்களிலும் அவனவன் தன்னிடத்தில் அன்புகூருவதுபோல, தன் மனைவியினிடத்திலும் அன்புகூரக்கடவன்; மனைவியும் புருஷனிடத்தில் பயபக்தியாயிருக்கக்கடவ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ப்படியும், உங்களிலும் அவனவன் தன்னிடத்தில் அன்புகூருவதுபோல, தன் மனைவியினிடத்திலும் அன்புகூரக்கடவன்; மனைவியும் புருஷனிடத்தில் பயபக்தியாயிருக்கக்கடவ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தலால், நீங்கள் பிரியமான பிள்ளைகளைப்போல தேவனைப் பின்பற்றுகிறவர்களாக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 நமக்காகத் தம்மை தேவனுக்குச் சுகந்த வாசனையான காணிக்கையாகவும் பலியாகவும் ஒப்புக்கொடுத்து நம்மில் அன்புகூர்ந்ததுபோல, நீங்களும் அன்பிலே நடந்துகொள்ள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 நமக்காகத் தம்மை தேவனுக்குச் சுகந்த வாசனையான காணிக்கையாகவும் பலியாகவும் ஒப்புக்கொடுத்து நம்மில் அன்புகூர்ந்ததுபோல, நீங்களும் அன்பிலே நடந்துகொள்ள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பரிசுத்தவான்களுக்கு ஏற்றபடி, வேசித்தனமும், மற்றெந்த அசுத்தமும், பொருளாசையுமாகிய இவைகளின் பேர்முதலாய் உங்களுக்குள்ளே சொல்லப்படவுங்கூடா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பரிசுத்தவான்களுக்கு ஏற்றபடி, வேசித்தனமும், மற்றெந்த அசுத்தமும், பொருளாசையுமாகிய இவைகளின் பேர்முதலாய் உங்களுக்குள்ளே சொல்லப்படவுங்கூடா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வம்பும், புத்தியீனமான பேச்சும், பரியாசமும் தகாதவைகள்; ஸ்தோத்திரஞ்செய்தலே த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வம்பும், புத்தியீனமான பேச்சும், பரியாசமும் தகாதவைகள்; ஸ்தோத்திரஞ்செய்தலே த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பசாரக்காரனாவது, அசுத்தனாவது, விக்கிரகாராதனைக்காரனாகிய பொருளாசைக்காரனாவது தேவனுடைய ராஜ்யமாகிய கிறிஸ்துவின் ராஜ்யத்திலே சுதந்தரமடைவதில்லையென்று அறிந்திருக்கிறீர்கள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பசாரக்காரனாவது, அசுத்தனாவது, விக்கிரகாராதனைக்காரனாகிய பொருளாசைக்காரனாவது தேவனுடைய ராஜ்யமாகிய கிறிஸ்துவின் ராஜ்யத்திலே சுதந்தரமடைவதில்லையென்று அறிந்திருக்கிறீர்கள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பசாரக்காரனாவது, அசுத்தனாவது, விக்கிரகாராதனைக்காரனாகிய பொருளாசைக்காரனாவது தேவனுடைய ராஜ்யமாகிய கிறிஸ்துவின் ராஜ்யத்திலே சுதந்தரமடைவதில்லையென்று அறிந்திருக்கிறீர்கள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ப்பட்டவைகளினிமித்தமாகக் கீழ்ப்படியாமையின் பிள்ளைகள்மேல் தேவகோபாக்கினை வருவதால், ஒருவனும் உங்களை வீண்வார்த்தைகளினாலே மோசம்போக்காதபடிக்கு எச்சரிக்கையாயிருங்கள்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ப்பட்டவைகளினிமித்தமாகக் கீழ்ப்படியாமையின் பிள்ளைகள்மேல் தேவகோபாக்கினை வருவதால், ஒருவனும் உங்களை வீண்வார்த்தைகளினாலே மோசம்போக்காதபடிக்கு எச்சரிக்கையாயிருங்கள்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க்குப் பங்காளிகளாகாதிர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ற்காலத்தில் நீங்கள் அந்தகாரமாயிருந்தீர்கள், இப்பொழுதோ கர்த்தருக்குள் வெளிச்சமாயிருக்கிறீர்கள்; வெளிச்சத்தின் பிள்ளைகளாய் நடந்துகொள்ள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ற்காலத்தில் நீங்கள் அந்தகாரமாயிருந்தீர்கள், இப்பொழுதோ கர்த்தருக்குள் வெளிச்சமாயிருக்கிறீர்கள்; வெளிச்சத்தின் பிள்ளைகளாய் நடந்துகொள்ளுங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வியின் கனி, சகல நற்குணத்திலும் நீதியிலும் உண்மையிலும் விளங்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க்குப் பிரியமானது இன்னதென்று நீங்கள் சோதித்துப்பார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னியற்ற அந்தகாரக் கிரியைகளுக்கு உடன்படாமல், அவைகளைக் கடிந்துகொள்ள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னியற்ற அந்தகாரக் கிரியைகளுக்கு உடன்படாமல், அவைகளைக் கடிந்துகொள்ள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ால் ஒளிப்பிடத்தில் செய்யப்படும் கிரியைகளைச் சொல்லுகிறதும் அவலட்சணமாயிருக்கிறத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ெல்லாம் கடிந்துகொள்ளப்பட்டு வெளிச்சத்தினால் வெளியரங்கமாகும்; வெளியரங்கமாக்குகிறதெல்லாம் வெளிச்சமாயி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ெல்லாம் கடிந்துகொள்ளப்பட்டு வெளிச்சத்தினால் வெளியரங்கமாகும்; வெளியரங்கமாக்குகிறதெல்லாம் வெளிச்சமாய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தூங்குகிற நீ விழித்து, மரித்தோரை விட்டு எழுந்திரு, அப்பொழுது கிறிஸ்து உன்னைப் பிரகாசிப்பிப்பாரென்று சொல்லியிருக்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தூங்குகிற நீ விழித்து, மரித்தோரை விட்டு எழுந்திரு, அப்பொழுது கிறிஸ்து உன்னைப் பிரகாசிப்பிப்பாரென்று சொல்லியிருக்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ினாலே, நீங்கள் ஞானமற்றவர்களைப்போல நடவாமல், ஞானமுள்ளவர்களைப்போலக் கவனமாய் நடந்துகொள்ளப்பார்த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ினாலே, நீங்கள் ஞானமற்றவர்களைப்போல நடவாமல், ஞானமுள்ளவர்களைப்போலக் கவனமாய் நடந்துகொள்ளப்பார்த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ட்கள் பொல்லாதவைகளானதால் காலத்தைப் பிரயோஜனப்படுத்திக்கொள்ள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, நீங்கள் மதியற்றவர்களாயிராமல், கர்த்தருடைய சித்தம் இன்னதென்று உணர்ந்துகொள்ள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, நீங்கள் மதியற்றவர்களாயிராமல், கர்த்தருடைய சித்தம் இன்னதென்று உணர்ந்துகொள்ளுங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ுன்மார்க்கத்திற்கு ஏதுவான மதுபான வெறிகொள்ளாமல், ஆவியினால் நிறைந்து;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ங்கீதங்களினாலும் கீர்த்தனைகளினாலும் ஞானப்பாட்டுகளினாலும் ஒருவருக்கொருவர் புத்திசொல்லிக்கொண்டு, உங்கள் இருதயத்தில் கர்த்தரைப் பாடிக் கீர்த்தனம்பண்ண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ங்கீதங்களினாலும் கீர்த்தனைகளினாலும் ஞானப்பாட்டுகளினாலும் ஒருவருக்கொருவர் புத்திசொல்லிக்கொண்டு, உங்கள் இருதயத்தில் கர்த்தரைப் பாடிக் கீர்த்தனம்பண்ண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கர்த்தராகிய இயேசுகிறிஸ்துவின் நாமத்தினாலே எப்பொழுதும் எல்லாவற்றிற்காகவும் பிதாவாகிய தேவனை ஸ்தோத்திரித்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கர்த்தராகிய இயேசுகிறிஸ்துவின் நாமத்தினாலே எப்பொழுதும் எல்லாவற்றிற்காகவும் பிதாவாகிய தேவனை ஸ்தோத்திரித்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ெய்வ பயத்தோடே ஒருவருக்கொருவர் கீழ்ப்படிந்திர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77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ત્નીઓ, જે રીતે પ્રભૂની સત્તાને આધિન રહો છો તે રીતે તમારા પતિઓની સત્તાને આધિન 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જે રીતે ખ્રિસ્ત મંડળીનો અધ્યક્ષ છે, તે રીતે પતિ પત્નીનો અધ્યક્ષ છે. મંડળી ખ્રિસ્તનું અંગ છે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 શરીરનો ત્રાત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મંડળી ખ્રિસ્તની અધ્યક્ષતા નીચે છે. અને તે જ રીતે બધી પત્નીઓ દરેક બાબતમાં તેમના પતિના અધ્યક્ષપણ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ચે હોવી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ે રીતે ખ્રિસ્ત મંડળીને ચાહે છે તે રીતે પતિએ પોતાની પત્નીને ચાહવી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ખ્રિસ્ત મંડળી માટે અને મંડળીને પવિત્ર કરવા મૃત્યુ પામ્યો. ખ્રિસ્તે સુવાર્તાનો ઉપયોગ કર્યો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પાણીથી ધોયા જેવી નિર્મળ મંડળી તેની જાતને ભેટ કર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ખ્રિસ્ત મૃત્યુ પામ્યો કે જેથી તે પોતાની જાતને પૂર્ણ મહિમાવંત નવવધૂની જેમ મંડળીને અર્પણ કરી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મૃત્યુ પામ્યો કે જેથી મંડળી કોઈ પણ ઉણપ, પાપ વગરની શુદ્ધ બને કે જેમાં બીજું કોઈ પણ ખોટું તે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 નહિ કે અનાચારી વસ્તુ ન 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હરેક પતિએ પણ પોતે પોતાના શરીરને જે રીતે ચાહે છે તે રીતે તેની પત્નીને ચાહવી જોઈએ. જે પુરુંષ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્નીને ચાહે છે તે પોતાની જાતને ચા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શા માટે! કારણ કે કોઈપણ વ્યક્તિ પોતાના શરીરને ધિક્કારતી નથી. દરેક વ્યક્તિ પોતાના શરીરનુ પાલનપોષ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 અને તેની કાળજી રાખે છે અને ખ્રિસ્ત મંડળી માટે પણ આમ જ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કારણ કે આપણે તેના શરીરના અવયવો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વિત્ર શાસ્ત્ર તેથી જ આમ કહે છ કે, “માણસ પોતાના માતાપિતાને છોડશે અને તેની પત્ની સાથે જોડાશે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બન્ને એક દેહ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હું ખ્રિસ્ત અને મંડળી વિષેના ગૂઢ સત્યની વાત કરું છું જે ખૂબ જ મહત્વન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પરંતુ તમારામાંના પ્રત્યેકે તેની પત્નીને પોતાની જાતની જેમ પ્રેમ કરવો જોઈએ. અને દરેક પત્નીએ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િને માન આપ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મે દેવના સંતાનો છો જેને દેવ ચાહે છે. તેથી દેવ જેવા થવાનો પ્રયત્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્રેમાળ જીવન જીવો અને જે રીતે ખ્રિસ્ત આપણને ચાહે છે, તે રીતે અન્ય લોકોને તમે ચાહો. ખ્રિસ્ત આપ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સમર્પિત થયો દેવને અર્પિત તે એક સુમધુર બલિદાન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રંતુ તમારાંમાં વ્યભિચારનું પાપ, અને કોઈ પણ પ્રકારના અયોગ્ય કાર્યો ન હોવાં જોઈએ. અને વધુ ને વધ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ળવવાની સ્વાર્થી ઈચ્છા પણ તમારામાં ન હોવી જોઈએ. શા માટે? કારણ કે આવી વસ્તુઓ સંતો માટે યોગ્ય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ાસ્યાસ્પદ નિર્લજ્જ મજાક પણ ન કરવી જોઈએ. આ બધી અયોગ્ય વસ્તુઓ કરવાને બદલે તમારે દેવની આભારસ્તુત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ી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ારે એ વાતની ખાતરી રાખવી જોઈએ કે જે વ્યક્તિ વ્યભિચારનું પાપ કરે છે તેનું ખ્રિસ્તના રાજ્યમાં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થાન નથી. જે વ્યક્તિ પોતાની જાત માટે વધુ ને વધુ લાલચો રાખે છે અને દુષ્ટ કાર્યો કરે છે અને વધારે 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ધારે ઈચ્છા રાખે છે તે જૂઠા દેવને ભજ્વા જેવ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ને નિરર્થક વાતો કહીને કોઈ પણ વ્યક્તિ તમને મૂર્ખ ન બનાવે તેનું ધ્યાન રાખો. આવી અનિષ્ટ વસ્તુ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ે એવા લોકો પ્રતિ ક્રોધિત બનાવે છે જેઓ આજ્ઞાંકિત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તેવાં લોકો સાથે આ પ્રકારનું વર્તન 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ભૂતકાળમાં તમે અંધકારમય (પાપ) હતા. પરંતુ હવે તમે પ્રભુની જ્યોતથી પ્રકાશિત છો. તેથી પ્રકાશ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ળકોની જેમ જી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્રકાશ દરેક પ્રકારની ભલાઈ, યોગ્ય જીવન અને સત્ય પ્રદા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્રભુને જે પસંદ છે તેવું ન્યાયીપણું શી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ંધકારમા જીવતા લોકો જેવાં કામો ના કરો. કારણ કે આવા કામોથી કશું જ ઉચ્ચતમ ઉદભવતું નથી. અધાર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ષ્ફળ કામોના સાથી ન બનો. પરંતુ તેઓને વખોડ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કેમ કે તેઓ ખાનગીમાં એવાં કામ કરે છે કે જે કહેતાં પણ શરમ લાગ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જ્યારે આપણે જોઈએ છીએ કે તે વસ્તુઓ ખરાબ છે ત્યારે પ્રકાશ તેની અનિષ્ટતાને વધુ સ્પષ્ટ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ૂલ્લી પા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ને બધી જ વસ્તુઓ જે આંખો વડે દશ્યમાન બનાવાય છે તે પ્રકાશિત બને છે.” તેથી જ અમે કહીએ છીએ:“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દ્રાધીન વ્યક્તિ, તું જાગ! મૃત્યુમાંથી ઊભો થા, ખ્રિસ્ત તારા પર પ્રકાશિત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થી તમે કેવી રીતે જીવો છો તે વિષે ખૂબ જ ચોક્કસ બનો, અને નિર્બુદ્ધ લોકો જેવું જીવન ના જીવો પરં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લોકોના જેવું જીવન જીવો જે ડાક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ારું કહેવું છે કે સુશીલ જીવન જીવવા દરેક સમયનો સદુપયોગ કરો કારણ કે આ અનિષ્ટ સમ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થી તમારા જીવન પ્રત્યે મૂર્ખ વ્યવહાર ન કરો. પણ તેને બદલે પ્રભુ તમારી પાસે શું કાર્ય કરા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ે છે તે શી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મદ્યપાન કરી મસ્ત ન બનો. તે તમારી આત્મિકતાનો નાશ કરશે. પરંતુ આત્માથી ભરપૂર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ગીતોથી, સ્તોત્રોથી તથા આત્મિક ગાનોથી એકબીજાની સાથે વાતો કરો. તમારાં હૃદયોમાં પ્રભુનાં ગીત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જનો ગ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હમેશા આપણા દેવ પિતા પ્રત્યે આભારી થાઓ, આપણા પ્રભુ ઈસુ ખ્રિસ્તના નામે તેનો દરેક વસ્તુ માટે આભ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દર્શિત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મે ખ્રિસ્તને માન આપો છો તેથી એકબીજાને સ્વૈચ્છિક રીતે આધિન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2026-10-21T11:17:55Z</dcterms:created>
  <dcterms:modified xsi:type="dcterms:W3CDTF">2026-10-21T11:17:55Z</dcterms:modified>
  <dc:title>એફેસીઓને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