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 ஒரு தாலந்து நிறையான ஈயமூடி தூக்கிவரப்பட்டது; மரக்காலின் நடுவிலே ஒரு ஸ்திரீ உட்கார்ந்திருந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இவள் அக்கிரமக்காரி என்று சொல்லி, அவளை மரக்காலுக்குள்ளே தள்ளி ஈயக்கட்டியை அதின் வாயிலே போ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ன் என் கண்களை ஏறெடுத்து, இதோ, புறப்பட்டுவருகிற இரண்டு ஸ்திரீகளைக் கண்டேன்; அவர்களுக்கு நாரையின் செட்டைகளுக்கொத்த செட்டைகள் இருந்தது; அவர்கள் செட்டைகளில் காற்றிருந்தது; இவர்கள் மரக்காலை பூமிக்கும் வானத்துக்கும் நடுவாய்த் தூக்கிக்கொண்டு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னோடே பேசின தூதனை நோக்கி: இவர்கள் மரக்காலை எங்கே கொண்டுபோகிறார்கள் என்று கே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ிரும்பவும் என் கண்களை ஏறெடுத்துப் பார்க்கையில், இதோ, பறக்கிற ஒரு புஸ்தகச்சுருளைக் க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 சிநெயார் தேசத்திலே அதற்கு ஒரு வீட்டைக் கட்டும்படிக்கு அதைக் கொண்டுபோகிறார்கள்; அங்கே அது ஸ்தாபிக்கப்பட்டு, தன் நிலையிலே வைக்கப்படும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ூதன்; நீ காண்கிறது என்னவென்று கேட்டார்; பறக்கிற ஒரு புஸ்தகச்சுருளைக் காண்கிறேன், அதின் நீளம் இருபது முழமும் அதின் அகலம் பத்துமுழமுமாயிருக்கிறது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இது பூமியின்மீதெங்கும் புறப்பட்டுப்போகிற சாபம்; எந்தத் திருடனும் அதின் ஒரு புறத்திலிருக்கிறதின்படியே அழிக்கப்பட்டுப்போவான்; ஆணையிடுகிற எவனும், அதின் மறுபுறத்தில் இருக்கிறதின்படியே அழிக்கப்பட்டுப்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திருடன் வீட்டிலும், என் நாமத்தைக்கொண்டு பொய்யாணையிடுகிறவன் வீட்டிலும் வந்து, அவனவன்வீட்டின் நடுவிலே தங்கி, அதை அதின் மரங்களோடும் அதின் கல்லுகளோடுங்கூட நிர்மூலமாக்கும்படி அதைப் புறப்பட்டுப்போகப்பண்ணுவேன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என்னோடே பேசின தூதன் வெளியே வந்து என்னை நோக்கி: நீ உன் கண்களை ஏறெடுத்து புறப்பட்டுவருகிறதை என்னவென்று பார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என்னவென்று கேட்டேன்; அதற்கு அவர்: அது புறப்பட்டுவருகிறதாகிய ஒரு மரக்கால் என்றார். பின்னும் அவர் பூமியெங்கும் இதுதான் அவர்களுடைய கண்ணோக்கம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ಸೀಸದ ಮಣವು ಎತ್ತಲ್ಪಟ್ಟಿತು; ಎಫದ ಮಧ್ಯದಲ್ಲಿ ಒಬ್ಬ ಸ್ತ್ರೀ ಕೂತುಕೊಂಡಿದ್ದಳು. ಆಗ ಅವನು --ಇದು ದುಷ್ಟತ್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ತ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ಳನ್ನು ಎಫದ ಮಧ್ಯದಲ್ಲಿ ಹಾಕಿ ಆ ನೂಲಿನ ಸೀಸದ ಭಾರವನ್ನು ಅದರ ಬಾಯಿಯ ಮೇಲೆ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ಾನು ಕಣ್ಣುಗಳನ್ನೆತ್ತಿ ನೋಡಿದಾಗ ಇಗೋ, ಇಬ್ಬರು ಸ್ತ್ರೀಯರು ಹೊರಟರು; ಅವರ ರೆಕ್ಕೆಗಳಲ್ಲಿ ಗಾಳಿ ಇತ್ತು; ಹೌ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ರೆಕ್ಕೆಗಳು ಕೊಕ್ಕರೆಯ ರೆಕ್ಕೆಗಳ ಹಾಗಿದ್ದವು; ಅವರು ಎಫವನ್ನು ಆಕಾಶಕ್ಕೂ ಭೂಮಿಗೂ ಮಧ್ಯದಲ್ಲಿ ಎತ್ತ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ಗ ನಾನು ನನ್ನ ಸಂಗಡ ಮಾತನಾಡಿದ ದೂತನಿಗೆ--ಇವರು ಎಫವನ್ನು ಎಲ್ಲಿಗೆ ಹೊತ್ತು ಕ್ಕೊಂಡು ಹೋಗುತ್ತಾರ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ನಾನು ತಿರಿಗಿಕೊಂಡು ನನ್ನ ಕಣ್ಣು ಗಳನ್ನೆತ್ತಿ ನೋಡಲು ಇಗೋ, ಹಾರುವ ಸುರಳ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ನನಗೆ --ಶಿನಾರ್‌ ದೇಶದಲ್ಲಿ ಅದಕ್ಕೆ ಮನೆ ಕಟ್ಟುವದಕ್ಕಾಗಿ ತಕ್ಕೊಂಡು ಹೋಗುತ್ತಾರೆ; ಅಲ್ಲಿ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ಾಪಿಸಲ್ಪಟ್ಟು ತನ್ನ ಸ್ಥಾನದಲ್ಲಿ ಇರಿಸಲ್ಪ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ವನು ನನಗೆ--ಏನು ನೋಡುತ್ತೀ ಅಂದಾಗ ನಾನು--ಹಾರುವ ಸುರಳಿಯನ್ನು ನೋಡು ತ್ತೇನೆ; ಅದರ ಉದ್ದವು ಇಪ್ಪ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ಗಳಾಗಿಯೂ ಅದರ ಅಗಲವು ಹತ್ತು ಮೊಳಗಳಾಗಿಯೂ ಇದೆ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ಅವನು ನನಗೆ ಹೇಳಿದ್ದೇನಂದರೆ--ದೇಶದ ಮೇಲೆಲ್ಲಾ ಹೊರಡುವ ಶಾಪವು ಇದೇ; ಕಳ್ಳತನ ಮಾಡುವವರೆಲ್ಲರು ಈ ದಿಕ್ಕಿನ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ಲ್ಪಡುವರು; ಆಣೆ ಇಡುವವರೆಲ್ಲರು ಆ ಕಡೆ ಅದರ ಪ್ರಕಾರ ತೆಗೆದುಹಾಕ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ಅದನ್ನು ಹೊರಗೆ ತರುತ್ತೇನೆಂದು ಸೈನ್ಯಗಳ ಕರ್ತನು ಅನ್ನುತ್ತಾನೆ; ಅದು ಕಳ್ಳನ ಮನೆಯಲ್ಲಿಯೂ ನನ್ನ ಹೆಸರ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ಳ್ಳಾಗಿ ಆಣೆಯಿಡುವವನ ಮನೆಯ ಲ್ಲಿಯೂ ಪ್ರವೇಶಿಸಿ ಅವನ ಮನೆಯ ಮಧ್ಯದಲ್ಲಿ ನಿಂತು ಅದರ ಮರಗಳನ್ನೂ ಅದರ ಕಲ್ಲು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ಳಿಸಿಬಿ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ನ್ನ ಸಂಗಡ ಮಾತನಾಡಿದ ದೂತನು ಹೊರಟು--ನಿನ್ನ ಕಣ್ಣುಗಳನ್ನೆತ್ತಿ ಹೊರಡುವಂಥದ್ದು ಏನೆಂದು ನೋಡು ಎಂ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--ಇದೇನು ಅಂದಾಗ ಅವನು--ಇದು ಹೊರಡು ವಂಥ ಎಫವು ಅಂದನು; ಇದಲ್ಲದೆ ಅವನು--ಇದೇ ಸಮಸ್ತ ಭೂಮಿಯಲ್ಲಿ ಅವರ ಹೋಲ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2026-10-20T03:10:58Z</dcterms:created>
  <dcterms:modified xsi:type="dcterms:W3CDTF">2026-10-20T03:10:58Z</dcterms:modified>
  <dc:title>ಜೆಕರ್ಯನು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