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யெப்தா: எனக்கும் என் ஜனத்திற்கும் அம்மோன் புத்திரரோடே பெரிய வழக்கு இருக்கும்போது, நான் உங்களைக் கூப்பிட்டேன்; நீங்கள் என்னை அவர்கள் கைக்கு நீங்கலாக்கி ரட்சி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யெப்தா: எனக்கும் என் ஜனத்திற்கும் அம்மோன் புத்திரரோடே பெரிய வழக்கு இருக்கும்போது, நான் உங்களைக் கூப்பிட்டேன்; நீங்கள் என்னை அவர்கள் கைக்கு நீங்கலாக்கி ரட்சி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ப்தா இஸ்ரவேலை ஆறு வருஷம் நியாயம் விசாரித்தான்; பின்பு கீலேயாத்தியனான யெப்தா மரித்து, கீலேயாத்திலுள்ள ஒரு பட்டணத்தில் அடக்கம் பண்ணப்ப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ப்தா இஸ்ரவேலை ஆறு வருஷம் நியாயம் விசாரித்தான்; பின்பு கீலேயாத்தியனான யெப்தா மரித்து, கீலேயாத்திலுள்ள ஒரு பட்டணத்தில் அடக்கம் பண்ணப்ப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பு பெத்லெகேம் ஊரானாகிய இப்சான் இஸ்ரவேலை நியாயம் விசார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முப்பது குமாரரும் முப்பது குமாரத்திகளும் இருந்தார்கள்; முப்பது குமாரத்திகளையும் புறத்திலே விவாகம்பண்ணிக்கொடுத்து, தன் குமாரருக்கு முப்பது பெண்களைப் புறத்திலே கொண்டான்; அவன் இஸ்ரவேலை ஏழு வருஷம் நியாயம் விசார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முப்பது குமாரரும் முப்பது குமாரத்திகளும் இருந்தார்கள்; முப்பது குமாரத்திகளையும் புறத்திலே விவாகம்பண்ணிக்கொடுத்து, தன் குமாரருக்கு முப்பது பெண்களைப் புறத்திலே கொண்டான்; அவன் இஸ்ரவேலை ஏழு வருஷம் நியாயம் விசார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முப்பது குமாரரும் முப்பது குமாரத்திகளும் இருந்தார்கள்; முப்பது குமாரத்திகளையும் புறத்திலே விவாகம்பண்ணிக்கொடுத்து, தன் குமாரருக்கு முப்பது பெண்களைப் புறத்திலே கொண்டான்; அவன் இஸ்ரவேலை ஏழு வருஷம் நியாயம் விசார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ப்சான் மரித்து, பெத்லெதேமிலே அடக்கம்பண்ணப்ப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க்குப்பின்பு செபுலோனியனாகிய ஏலோன் இஸ்ரவேலை நியாயம் விசாரித்தான்; அவன் பத்து வருஷம் இஸ்ரவேலை நியாயம் விசார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க்குப்பின்பு செபுலோனியனாகிய ஏலோன் இஸ்ரவேலை நியாயம் விசாரித்தான்; அவன் பத்து வருஷம் இஸ்ரவேலை நியாயம் விசார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செபுலோனியனாகிய ஏலோன் மரித்து, செபுலோன் தேசமான ஆயலோன் ஊரில் அடக்கம்பண்ண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ப்பின்பு இல்லேலின் குமாரனாகிய பிரத்தோனியனான அப்தோன் இஸ்ரவேலை நியாயம் விசார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நாற்பது குமாரரும் முப்பது பேரப்பிள்ளைகளும் இருந்தார்கள்; அவர்கள் எழுபது கழுதைகளின் மேல் ஏறுவார்கள்; அவன் இஸ்ரவேலை எட்டு வருஷம் நியாயம் விசார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நாற்பது குமாரரும் முப்பது பேரப்பிள்ளைகளும் இருந்தார்கள்; அவர்கள் எழுபது கழுதைகளின் மேல் ஏறுவார்கள்; அவன் இஸ்ரவேலை எட்டு வருஷம் நியாயம் விசார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ிரத்தோனியனான இல்லேலின் குமாரனாகிய அப்தோன் மரித்து, எப்பிராயீம் தேசத்தில் அமலேக்கியர் மலையிலிருக்கிற பிரத்தோனிலே அடக்கம் பண்ணப்ப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ிரத்தோனியனான இல்லேலின் குமாரனாகிய அப்தோன் மரித்து, எப்பிராயீம் தேசத்தில் அமலேக்கியர் மலையிலிருக்கிற பிரத்தோனிலே அடக்கம் பண்ண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ఎఫ్రాయిమీయులు కూడుకొని ఉత్తరదిక్కునకు పోయినీవు అమ్మోనీయులతో యుద్ధము చేయ బోయి నప్పుడు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టకు మమ్ము నేల పిలువ లేదు? నీవు కాపురమున్న నీ యింటిని అగ్నితో కాల్చివేయుదుమని యెఫ్తా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యెఫ్తానాకును నా జనులకును అమ్మోనీయులతో గొప్ప కలహము కలిగిన ప్పుడు నేను మిమ్మును పిలిచితిన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వారి చేతులలోనుండి నన్ను రక్షింపలేదు. మీరు నన్ను రక్షింపకపోవుట నే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ప్రాణమును అరచేతిలో ఉంచుకొని అమ్మోనీయు లతో యుద్ధము చేయపోతిని. అప్పుడు యెహోవా వారిని నా చే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ప్పగించెను గనుక నాతో పోట్లాడుటకు మీరేల నేడు వచ్చితిర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యెఫ్తా గిలాదువారి నందరిని పోగుచేసికొని ఎఫ్రాయిమీయులతో యుద్ధము చేయగా గిలాద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ఫ్రాయిమీయులను జయించిరి. ఏలయనగా వారుఎఫ్రాయిమీయులకును మనష్షీ యులకును మధ్యను గిలాదువారైన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ఫ్రాయిమీ యులయెదుట నిలువక పారిపోయిన వార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ఎఫ్రాయి మీయులతో యుద్ధముచేయుటకై గిలాదువారు యొర్దాను దాటు రేవులను పట్టుకొనగా పారిపోయిన ఎఫ్రాయి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లలో ఎవడోనన్ను దాటనియ్యుడని చెప్పినప్పుడు గిలాదువారునీవు ఎఫ్రాయిమీయుడవా అని అతని నడి 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తడునేను కాను అనినయెడల వారు అతని చూచిషిబ్బోలెతను శబ్దము పలుకుమనిరి. అతడు అట్లు పలుకనేర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బ్బోలెతని పలుకగా వారు అతని పట్టుకొని యొర్దానురేవులయొద్ద చంపిరి. ఆ కాలమున ఎఫ్రాయి మీయులలో నలువ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ువేలమంది పడ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ఫ్తా ఆరు సంవత్సరములు ఇశ్రాయేలీయులకు న్యాయాధిపతియై యుండెను. గిలాదువాడైన యెఫ్తా చనిపోయి గిలా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లో నొకదానియందు పాతి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ని తరువాత బేత్లెహేమువాడైన ఇబ్సాను ఇశ్రా యేలీయులకు అధిపతియ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నికి ముప్పదిమంది కుమారులును ముప్పదిమంది కుమార్తెలును ఉండిరి. అతడు ఆ కుమార్తెలను తన వంశ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రనివారికిచ్చి, తన వంశ మునకు చేరని ముప్పది మంది కన్యలను తన కుమారులకు పెండ్లి చేసెను. అతడు ఏడే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కు అధి పతి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బ్సాను చనిపోయి బేత్లెహేములో పాతి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ని తరువాత జెబూలూనీయుడైన ఏలోను ఇశ్రా యేలీయులకు అధిపతియాయెను; అతడు పదియేండ్లు ఇశ్రా యేలీ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ిగా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జెబూలూనీయుడైన ఏలోను చనిపోయి జెబూలూను దేశమందలి అయ్యాలో నులో పాతి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ని తరువాత పిరాతోనీయుడైన హిల్లేలు కుమారు డగు అబ్దోను ఇశ్రాయేలీయులకు అధిపతియ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నికి నలువదిమంది కుమారులును ముప్పదిమంది మనుమ లును ఉండిరి. వారు డెబ్బది గాడిదపిల్లల నెక్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 వారు. అతడు ఎనిమిదేండ్లు ఇశ్రాయేలీయులకు అధిపతి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ిరాతోనీయుడైన హిల్లేలు కుమారుడగు అబ్దోను చనిపోయి ఎఫ్రాయిము దేశమందలి అమాలేకీ యుల మన్యము 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రాతోనులో పాతిపెట్ట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2026-10-21T06:12:04Z</dcterms:created>
  <dcterms:modified xsi:type="dcterms:W3CDTF">2026-10-21T06:12:04Z</dcterms:modified>
  <dc:title>న్యాయాధిపతులు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