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னை நிச்சயமாக விடுவிப்பேன், நீ பட்டயத்துக்கு இரையாவதில்லை; நீ என்னை நம்பினபடியினால் உன் பிராணன் உனக்குக் கிடைத்த கொள்ளைப்பொருளைப்போல இருக்குமென்று கர்த்தர் சொல்லுகிறார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ின் ராஜாவாகிய சிதேக்கியா அரசாண்ட ஒன்பதாம் வருஷம் பத்தாம் மாதத்திலே பாபிலோன் ராஜாவாகிய நேபுகாத்நேச்சாரும் அவனுடைய எல்லா இராணுவமும் எருசலேமுக்கு விரோதமாய் வந்து, அதை முற்றிக்கை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ிதேக்கியா அரசாண்ட பதினோராம் வருஷம் நாலாம் மாதம், ஒன்பதாம் தேதியிலே நகரத்து மதிலில் திறப்புக்க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ாபிலோன் ராஜாவின் பிரபுக்களாகிய நெர்கல்சரேத்சேர், சம்கார்நேபோ, சர்சேகிம், ரப்சாரீஸ், தெர்கல்சரேத்சேர், ரப்மாக் என்பவர்களும், பாபிலோன் ராஜாவின் மற்ற எல்லாப் பிரபுக்களும் உட்பிரவேசித்து, நடுவாசலில் இரு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ராஜாவாகிய, சிதேக்கியாவும் சகல யுத்த மனுஷரும் அவர்களைக் கண்டபோது, ஓடி, இராத்திரி காலத்தில் ராஜாவுடைய தோட்டத்துவழியே, இரண்டு மதில்களுக்கு நடுவான வாசலால் நகரத்திலிருந்து புறப்பட்டுப் போனார்கள்; அவன் வயல்வெளியின் வழியே போய்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கல்தேயருடைய இராணுவம் அவர்களைப் பின்தொடர்ந்து, எரிகோவின் சமபூமியில் சிதேக்கியாவைக் கிட்டி, அவனைப் பிடித்து, அவனை ஆமாத்தேசத்தின் ஊராகிய ரிப்லாவுக்கு, பாபிலோன் ராஜாவாகிய நேபுகாத்நேச்சாரிடத்தில் கொண்டுபோனார்கள்; அங்கே இவன் அவனைக் குறித்துத் தீர்ப்புச் செய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பாபிலோன் ராஜா ரிப்லாவிலே, சிதேக்கியாவின் குமாரரை அவன் கண்களுக்கு முன்பாக வெட்டுவித்தான்; யூதா பிரபுக்கள் அனைவரையும் பாபிலோன் ராஜா வெட்ட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ண்களைக் கெடுத்து, அவனைப் பாபிலோனுக்குக் கொண்டுபோக அவனுக்கு இரண்டு வெண்கல விலங்குகளைப் போ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், ராஜாவின் அரமனையையும் ஜனத்தின் வீடுகளையும் அக்கினியால் சுட்டெரித்து, எருசலேமின் மதில்களை இடித்து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கரத்தில் தங்கியிருந்த ஜனங்களையும், தன் பட்சத்தில் ஓடிவந்துவிட்டவர்களையும், மீதியான மற்ற ஜனங்களையும், காவற் சேனாதிபதியாகிய நேபுசராதான் பாபிலோனுக்குச் சிறைகளாகக் கொண்டு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ற் சேனாதிபதியாகிய நேபுசராதான் ஒன்றுமில்லாத ஏழைகளில் சிலரை யூதா தேசத்திலே வைத்து, அவர்களுக்கு அந்நாளிலே திராட்சத்தோட்டங்களையும் வயல்நிலங்களையும் கொடு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எரேமியாவைக் குறித்து, பாபிலோன் ராஜாவாகிய நேபுகாத்நேச்சார் காவற்சேனாதிபதியாகிய நேபுசராதானை நோக்கி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அவனை அழைப்பித்து, அவனுக்கு ஒரு பொல்லாப்பும் செய்யாமல், அவனைப் பத்திரமாய்ப் பார்த்து, அவன் உன்னோடே சொல்லுகிறபடியெல்லாம் அவனை நடத்தென்று கட்டளைகொடு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காவற்சேனாதிபதியாகிய நேபுசராதானும், நேபுசஸ்பான், ரப்சாரீஸ், நெர்கல்சரேத்சேர், ரப்மாக் என்பவர்களும், பாபிலோன் ராஜாவின் எல்லாப் பிரபுக்கள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ேமியாவைக் காவற்சாலையின் முற்றத்திலிருந்து வரவழைத்து, அவனை வெளியே வீட்டுக்கு அழைத்துக்கொண்டுபோகும்படிக்கு அவனைச் சாப்பானுடைய குமாரனாகிய அகிக்காமின் மகனான கெதலியாவினிடத்தில் ஒப்புவித்தார்கள்; அப்படியே அவன் ஜனத்துக்குள்ளே தங்கிய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ுவுமல்லாமல் எரேமியா இன்னும் காவற்சாலையின் முற்றத்திலே அடைக்கப்பட்டிருக்கையில், அவனுக்குக் கர்த்தரால் உண்டான வசனம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ோய், எத்தியோப்பியனாகிய எபெத்மெலேக்குக்குச் சொல்லவேண்டியது என்னவென்றால், இதோ, என்னுடைய வார்த்தைகளை இந்த நகரத்தின்மேல் நன்மையாக அல்ல, தீமையாகவே வரப்பண்ணுவேன்; அவைகள் அந்நாளிலே உன் கண்களுக்கு முன்பாக நிறைவேற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் அந்நாளிலே உன்னைத் தப்புவிப்பேன் என்று கர்த்தர் சொல்லுகிறார்; நீ பயப்படுகிற மனுஷரின் கையிலே ஒப்புக்கொடுக்கப்படுவ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क्योंकि मैं तुझे, निश्चय बचाऊंगा, और तू तलवार से न मरेगा, तेरा प्राण बचा रहेगा, यहोवा की यह व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 यह इस कारण होगा, कि तू ने मुझ पर भरोसा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ूदा के राजा सिदकिय्साह के राज्य के नौवें वर्ष के दसवें महीने में, बाबुल के राजा नबूकदनेस्सर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सारी सेना समेत यरूशलेम पर चढ़ाई कर के उसे घेर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सिदकिय्याह के राज्य के ग्यारहवें वर्ष के चौथे महीने के नौवें दिन को उस नगर की शहरपनाह तो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जब यरूशलेम ले लिया गया, तब नेर्गलसरेसेर, और समगर्नबो, और खेजों का प्रधान सर्सकीम, और मगों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धान नेर्गलसरेसेर आदि, बाबुल के राजा के सब हाकिम बीच के फाटक में प्रवेश कर के बैठ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ब यहूदा के राजा सिदकिय्याह और सब योद्धाओं ने उन्हें देखा तब रात ही रात राजा की बारी के मार्ग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ोनों भीतों के बीच के फाटक से हो कर नगर से निकल कर भाग चले और अराबा का मार्ग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कसदियों की सेना ने उन को खदेड़ कर सिदकिय्याह को यरीहो के अराबा में जा लिया और उन को बाबु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राजा नबूकदनेस्सर के पास हमात देश के रिबला में ले गए; और उसने वहां उसके दण्ड की आज्ञा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बाबुल के राजा ने सिदकिय्याह के पुत्रों को उसकी आंखों के साम्हने रिबला में घात किया;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लीन यहूदियों को भी घा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सने सिदकिय्याह की आंखों को फुड़वा डाला और उसको बाबुल ले जाने के लिये बेडिय़ों से जकड़वा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कसदियों ने राजभवन और प्रजा के घरों को आग लगा कर फूंक दिया, ओर यरूशलेम की शहरपनाह को ढ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जल्लादों का प्रधान नबूजरदान प्रजा के बचे हुओं को जो नगर में रह गए थे, और जो लोग उसके पास भा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 थे उन को अर्थात प्रजा में से जितने रह गए उन सब को बंधुआ कर के बाबुल को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प्रजा में से जो ऐसे कंगाल थे जिनके पास कुछ न था, उन को जल्लादों का प्रधान नबूजरदान यहूद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छोड़ गया, और जाते समय उन को दाख की बारियां और खेत दे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बाबुल के राजा नबूकदनेस्सर ने जल्लादों के प्रधान नबूजरदान को यिर्मयाह के विषय में यह आज्ञा द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ि उसको ले कर उस पर कृपादृष्टि बनाए रखना और उसकी कुछ हानि न करना; जैसा वह तुझ से कहे वैसा ही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व्यवहार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सो जल्लादों के प्रधान नबूजरदान और खोजों के प्रधान नबूसजबान और मगों के प्रधान नेर्गलसरेसे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्योतिषियों के सरदा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बाबुल के राजा के सब प्रधानों ने, लोगों को भेज कर यिर्मयाह को पहरे के आंगन में से बुलवा ल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गदल्याह को जो अहीकाम का पुत्र और शापान का पोता था सौंप दिया कि वह उसे घर पहुंचाए। तब से वह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थ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यिर्मयाह पहरे के आंगन में कैद था, तब यहोवा का यह वचन उसक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ि, जा कर एबेदमेलेक कूशी से कह कि इस्राएल का परमेश्वर सेनाओं का यहोवा तुझ से यों कहता है, देख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अपने वे वचन जो मैं ने इस नगर के विषय में कहे हैं इस प्रकार पूरा करूंगा कि इसका कुशल न होगा, हान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ी होगी, ओर उस समय उनका पूरा होना तुझे दिखाई पड़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यहोवा की यह वाणी है कि उस समय मैं तुझे बचाऊंगा, और जिन मनुष्यों से तू भय खाता है, तू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श में नहीं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2026-10-21T07:29:04Z</dcterms:created>
  <dcterms:modified xsi:type="dcterms:W3CDTF">2026-10-21T07:29:04Z</dcterms:modified>
  <dc:title>यिर्मयाह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