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நாள் நெருக்கமும், கண்டிதமும், தூஷணமும் அநுபவிக்கிற நாள்; பிள்ளைப்பேறு நோக்கியிருக்கிறது; பெறவோ பெலன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நாள் நெருக்கமும், கண்டிதமும், தூஷணமும் அநுபவிக்கிற நாள்; பிள்ளைப்பேறு நோக்கியிருக்கிறது; பெறவோ பெலன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எத்தியோப்பியாவின் ராஜாவாகிய திராக்கா உம்மோடு யுத்தம்பண்ணப் புறப்பட்டான் என்று சொல்லக் கேள்விப்பட்டான்; அதைக் கேட்டபோது அவன்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எத்தியோப்பியாவின் ராஜாவாகிய திராக்கா உம்மோடு யுத்தம்பண்ணப் புறப்பட்டான் என்று சொல்லக் கேள்விப்பட்டான்; அதைக் கேட்டபோது அவன்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 என்று நீ நம்பியிருக்கிற உன் தேவன் உன்னை எத்தவொட்ட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ள்விப்பட்டிருக்கிறாய்; நீ தப்புவ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ள்விப்பட்டிருக்கிறாய்; நீ தப்புவாய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,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,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 என்று சொல்லுங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 என்று சொல்லுங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 நிருபத்தை வாங்கி வாசித்தான்; பின்பு எசேக்கியா கர்த்தருடைய ஆலயத்திற்குப் போய் அதைக் கர்த்தருக்கு முன்பாக விர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 நிருபத்தை வாங்கி வாசித்தான்; பின்பு எசேக்கியா கர்த்தருடைய ஆலயத்திற்குப் போய் அதைக் கர்த்தருக்கு முன்பாக விர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ாவே, கேருபீன்களின் மத்தியில் வாசம்பண்ணுகிற இஸ்ரவேலின் தேவன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து செவியைச் சாய்த்துக்கேளும்; கர்த்தாவே, நீர் உமது கண்களைத் திறந்துபாரும், சனகெரிப் ஜீவனுள்ள தேவனை நிந்திக்கும்படிக்குச் சொல்லியனுப்பின வார்த்தைகளையெல்லாம் கேள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து செவியைச் சாய்த்துக்கேளும்; கர்த்தாவே, நீர் உமது கண்களைத் திறந்துபாரும், சனகெரிப் ஜீவனுள்ள தேவனை நிந்திக்கும்படிக்குச் சொல்லியனுப்பின வார்த்தைகளையெல்லாம் கே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அசீரியா ராஜாக்கள் அந்த ஜாதிகளையும், அவர்கள் தேசத்தையும் நாசமாக்க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அசீரியா ராஜாக்கள் அந்த ஜாதிகளையும், அவர்கள் தேசத்தையும் நாசமாக்க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தேவர்களை நெருப்பிலே போட்டுவிட்டது மெய்தான்; அவைகள் தேவர்கள் அல்லவே, மனுஷர் கைவேலியான மரமும் கல்லுந்தானே; ஆகையால் அவைகளை நீர்த்துளியாக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எங்கள் தேவனாகிய கர்த்தாவே, நீர் ஒருவரே கர்த்தர் என்று பூமியின் ராஜ்யங்களெ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எங்கள் தேவனாகிய கர்த்தாவே, நீர் ஒருவரே கர்த்தர் என்று பூமியின் ராஜ்யங்களெ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ஆமோத்சின் குமாரனாகிய ஏசாயா,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ிமித்தம் நீ என்னை நோக்கி விண்ணப்பம்பண்ணினா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ஆமோத்சின் குமாரனாகிய ஏசாயா,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ிமித்தம் நீ என்னை நோக்கி விண்ணப்பம்பண்ணினா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க்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க்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் அல்லவோ உன் கண்களை மேட்டிமையாய் ஏறெடுத்த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் அல்லவோ உன் கண்களை மேட்டிமையாய் ஏறெடுத்த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ிணறு வெட்டித் தண்ணீர் குடித்தேன்; என் உள்ளங்கால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ிணறு வெட்டித் தண்ணீர் குடித்தேன்; என் உள்ளங்கால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வெகுகாலத்துக்குமுன் அதை நியமித்து, பூர்வநாட்கள்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ாக்கும்படி நானே அதைச் சம்பவிக்கப்பண்ணி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வெகுகாலத்துக்குமுன் அதை நியமித்து, பூர்வநாட்கள்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ாக்கும்படி நானே அதைச் சம்பவிக்கப்பண்ணி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 ஓங்கி வளருமுன் தீய்ந்துபோம் பயிருக்கும் சமானமா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 ஓங்கி வளருமுன் தீய்ந்துபோம் பயிருக்கும் சமானமா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ீதியாயிருக்கிறவர்கள் எருசலேமிலும், தப்பினவர்கள் சீயோன் மலையிலுமிருந்து புறப்ப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ீதியாயிருக்கிறவர்கள் எருசலேமிலும், தப்பினவர்கள் சீயோன் மலையிலுமிருந்து புறப்ப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கர்த்தர் அசீரியா ராஜாவைக்குறித்து: அவன் இந்த நகரத்துக்குள் பிரவேசிப்பதில்லை; இதின்மேல் அம்பு எய்வதுமில்லை; இதற்குமுன்பாகக் கேடகத்தோடே வருவதுமில்லை; இதற்கு எதிராகக் கொத்தளம்போடுவத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கர்த்தர் அசீரியா ராஜாவைக்குறித்து: அவன் இந்த நகரத்துக்குள் பிரவேசிப்பதில்லை; இதின்மேல் அம்பு எய்வதுமில்லை; இதற்குமுன்பாகக் கேடகத்தோடே வருவதுமில்லை; இதற்கு எதிராகக் கொத்தளம்போடுவதும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ந்த நகரத்துக்குள் பிரவேசியாமல் தான் வந்தவழியே திரும்பிப்போவ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ிமித்தமும் என் தாசனாகிய தாவீதினிமித்தமும், நான் இந்த நகரத்தை இரட்சிக்கும்படிக்கு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ிமித்தமும் என் தாசனாகிய தாவீதினிமித்தமும், நான் இந்த நகரத்தை இரட்சிக்கும்படிக்கு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போது, இதோ, அவர்களெ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போது, இதோ, அவர்களெ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சீரியா ராஜாவாகிய சனகெரிப் பிரயாணப்பட்டுத் திரும்பிப்போய், நினிவேயில் இருந்துவி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கேட்டபோது தன் வஸ்திரங்களைக் கிழித்து, இரட்டு உடுத்து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கேட்டபோது தன் வஸ்திரங்களைக் கிழித்து, இரட்டு உடுத்துக்கொண்டு, கர்த்தருடைய ஆலயத்தில் பிரவேசி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ೇ ಅವನು ಮನೆಯ ಮೇಲ್ವಿಚಾರಕನಾಗಿದ್ದ ಎಲ್ಯಾಕೀಮ್‌, ಲೇಖಕನಾದ ಶೆಬ್ನ, ಹಿರಿಯರಾದ ಯಾಜಕರು ಇವ 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ಸಿ--ನೀವು ಗೋಣೀತಟ್ಟನ್ನು ಮುಚ್ಚಿಕೊಂಡು, ಆಮೋಚನ ಮಗನೂ ಪ್ರವಾದಿಯೂ ಆಗಿರುವ ಯೆಶಾಯನ ಬಳಿಗೆ ಹೋಗಿರಿ ಎಂದು ಹೇಳಿಕಳುಹ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ರು ಅವನಿಗೆ--ಈ ದಿವಸವು ಕಷ್ಟಕರವಾಗಿಯೂ ಗದರಿಕೆಯಾಗಿಯೂ ದೂಷಣೆಯಾಗಿಯೂ ಇದೆ. ಪ್ರಸವವೇದನೆಯ ಕಾಲವು ಬಂದದೆ,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ರುವದಕ್ಕೆ ಬಲ ಸಾಲ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ದೇವರಾಗಿರುವ ಕರ್ತನು ಅಶ್ಶೂರದ ಅರಸನಿಂದ ಕಳುಹಿಸಲ್ಪಟ್ಟ ರಬ್ಷಾಕೆಯ ಮಾತುಗಳನ್ನು ಕೇಳಿರುವನು;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ಮಾನನ ಹೆಸರಿನಲ್ಲಿ ಜೀವಸ್ವರೂ ಪನಾದ ದೇವರನ್ನು ದೂಷಿಸಿದ್ದರಿಂದ ಆತನು ಅವನಿಗೆ ಮುಯ್ಯಿ ತೀರಿಸಾನು; ಆದದರಿಂದ ಉಳಿದ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ಲ್ಪ ಜನರಿಗೋಸ್ಕರ ಆತನನ್ನು ಪ್ರಾರ್ಥಿಸು ಎಂಬದಾಗಿ ಹಿಜ್ಕೀಯನು ಅನ್ನುತ್ತಾನ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ತರುವಾಯ ಅವನು ತನ್ನ ದೇವರಾದ ನಿಸ್ರೋಕನ ಮನೆಯಲ್ಲಿ ಪೂಜಿಸುತ್ತಿದ್ದಾಗ ಅದ್ರಮ್ಮೆ ಲೆಕ್‌, ಸರೆಚೆರ್‌ ಎಂಬ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 ಅವ ನನ್ನು ಕತ್ತಿಯಿಂದ ಹೊಡೆದು ಅರರಾಟ್‌ ದೇಶಕ್ಕೆ ತಪ್ಪಿಸಿ ಕೊಂಡು ಹೋದರು; ಅವನಿಗೆ ಬದಲಾಗಿ ಅವ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ಸರ್‌ಹದ್ದೋನನು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ರಸ ನಾದ ಹಿಜ್ಕೀಯನ ಕಡೆಯಿಂದ ತನ್ನ ಬಳಿಗೆ ಬಂದ ಸೇವಕರಿಗೆ ಯೆಶಾಯ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ಶ್ಶೂರದ ಅರಸನ ಸೇವಕರು ನನ್ನನ್ನು ದೂಷಿಸಿದ ಮಾತುಗಳನ್ನು ನೀನು ಕೇಳಿದ್ದೀ; ಆದರೆ ನೀನು ಅವುಗಳಿಗೆ ಹೆದರ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ಾನು ಅವನ ಮೇಲೆ ಒಂದು ವಿಪತ್ತನ್ನು ಕಳುಹಿಸುವೆನು. ಅವನು ಒಂದು ಸುದ್ದಿಯನ್ನು ಕೇಳಿ ತಿರುಗಿಕೊಂಡು ಸ್ವದೇಶ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 ಅಲ್ಲಿ ಕತ್ತಿಯಿಂದ ಬೀಳುವಂತೆ ಮಾಡುವೆನು ಎಂಬ ಈ ಮಾತುಗಳನ್ನು ನಿಮ್ಮ ಯಜಮಾನರಿಗೆ ತಿಳಿಸ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 ರಬ್ಷಾಕನು ಹಿಂತಿರುಗಿ ಹೋಗುವಾಗ ದಾರಿ ಯಲ್ಲಿ ಅಶ್ಶೂರದ ಅರಸನು ಲಾಕೀಷನ್ನು ಬಿಟ್ಟು ಹೋದನೆಂಬ ವರ್ತಮಾನ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ಿಬ್ನಕ್ಕೆ ಹೋಗಿ ಅಲ್ಲಿ ಅವನನ್ನು ಕಂಡನು. ಆಗ ಅವನು ಆ ಪಟ್ಟಣಕ್ಕೆ ವಿರೋಧವಾಗಿ ಯುದ್ಧಮಾಡುತ್ತಾ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ಷ್ಟ ರಲ್ಲಿ ಇಥಿಯೋಪ್ಯದ ಅರಸನಾದ ತಿರ್ಹಾಕನು ತನಗೆ ವಿರೋಧವಾಗಿ ಯುದ್ಧಮಾಡುವದಕ್ಕೆ ಹೊರಟಿದ್ದಾ ನೆಂಬ ಸುದ್ದ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ದ ಅರಸನು ಕೇಳ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ಂಬುವ ದೇವರು, ಯೆರೂಸಲೇಮು ಅಶ್ಶೂರದ ಅರಸನಿಗೆ ವಶವಾಗುವದಿಲ್ಲವೆಂದು ಹೇಳಿ ನಿನ್ನನ್ನು ಮೋಸಗೊಳಿಸಾ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ಅಶ್ಶೂರದ ಅರಸರು ಎಲ್ಲಾ ದೇಶಗಳನ್ನು ಪೂರ್ಣವಾಗಿ ನಾಶ ಮಾಡಿದರೆಂದು ನೀನು ಕೇಳಿದಿಯಲ್ಲಾ; ಹೀಗಿದ್ದ ಮೇಲ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ಾಗುವ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ಪಿತೃಗಳು ಗೋಜಾನ್‌, ಖಾರಾನ್‌, ರೆಚೆಫ್‌ ಎಂಬ ಪಟ್ಟಣ ಗಳನ್ನು ತೆಲಸ್ಸಾರ್‌ ಪ್ರಾಂತ್ಯದಲ್ಲಿರುವ ಏದೆನಿನ ಜ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ು ನಾಶಮಾಡುವದಕ್ಕೆ ಹೋದಾಗ ಜನಾಂಗಗಳ ದೇವರುಗಳು ಅವರನ್ನು ಬಿಡುಗಡೆ ಮಾಡಿದ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ಮಾತ್‌, ಅರ್ಪಾದ್‌, ಸೆಫರ್ವಯಿಮ್‌, ಹೇನ, ಇವ್ವಾ ಎಂಬ ಪಟ್ಟಣಗಳ ಅರಸರು ಏನಾದರೂ ಎಂಬ ನನ್ನ ಮಾತನ್ನು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ಹಿಜ್ಕೀಯನಿಗೆ ಹೇಳಿರಿ ಎಂಬದಾಗಿ ಸೇವಕರನ್ನು ಹಿಜ್ಕೀಯನ ಬಳ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ಿಜ್ಕೀಯನು ಆ ಸೇವಕರ ಕೈಯಿಂದ ಪತ್ರವನ್ನು ತೆಗೆದುಕೊಂಡು ಅದನ್ನು ಓದಿದನು; ಹಿಜ್ಕೀಯನು ಕರ್ತನ ಆಲಯಕ್ಕ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ಕರ್ತನ ಮುಂದೆ ತೆರೆದಿ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ೈನ್ಯಗಳ ಕರ್ತನೇ, ಕೆರೂಬಿಗಳ ಮಧ್ಯದಲ್ಲಿ ವಾಸವಾಗಿರುವ ಇಸ್ರಾ ಯೇಲ್‌ ದೇವರೇ, ನೀನೇ, ನೀನೊಬ್ಬನೇ,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ರಾಜ್ಯಗಳ ದೇ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ೇ ಭೂಮ್ಯಾಕಾಶಗಳನ್ನು ಉಂಟು ಮಾಡಿದ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ಕರ್ತನೇ, ಕಿವಿಗೊಟ್ಟು ಕೇಳು; ಓ ಕರ್ತನೇ, ನಿನ್ನ ಕಣ್ಣುಗಳನ್ನು ತೆರೆದು ನೋಡು; ಸನ್ಹೇರೀಬನು ಜೀವವುಳ್ಳ ದೇ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ಷಿಸಿ ಕಳುಹಿಸಿದ ಮಾತುಗಳನ್ನೆಲ್ಲಾ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ೇ, ಅಶ್ಶೂರದ ಅರಸರು ಸಕಲ ಜನಾಂಗ ಗಳನ್ನೂ ದೇಶಗಳನ್ನೂ ಹಾಳುಮಾಡಿ, ಅವರ ದೇವತೆ ಗಳನ್ನು ಸಹ ಬೆಂಕ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್ದು ನಿಜ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ು ದೇವರುಗಳಲ್ಲ, ಮರ, ಕಲ್ಲು, ಮನುಷ್ಯರ ಕೈ ಕೆಲಸ ಗಳೇ ಆದದರಿಂದಲೇ ಅವರು ಅವುಗಳನ್ನು ಹಾಳು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ೀಗಿರುವದರಿಂದ ಓ ಕರ್ತನಾದ ನಮ್ಮ ದೇವರೇ, ನೀನೇ, ನೀನೊಬ್ಬನೇ ಕರ್ತನೆಂದು ಭೂಮಿಯ ಎಲ್ಲಾ ರಾಜ್ಯ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ವಂತೆ ಅವನ ಕೈಯಿಂದ ನಮ್ಮನ್ನು ರಕ್ಷಿಸು ಎಂದು ಹಿಜ್ಕೀಯನು ಕರ್ತನಿಗೆ ಪ್ರಾರ್ಥ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ಆಮೋಚನ ಮಗನಾದ ಯೆಶಾಯನು ಹಿಜ್ಕೀಯನಿಗೆ ಹೇಳಿ ಕಳುಹಿಸಿದ್ದೇನಂದರೆ--ನೀನು ಅಶ್ಶೂರದ ಅರಸನಾದ ಸನ್ಹೇರೀಬನ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ಬಿನ್ನಹವನ್ನು ಕೇಳಿ ಅವನ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ಸ್ರಾಯೇಲ್‌ ದೇವರಾದ ಕರ್ತನು ಹೇಳುವದೇ ನಂದರೆ--ಕನ್ನಿಕೆಯಾದ ಚೀಯೋನ್‌ ಕುಮಾರ್ತೆಯು ನಿನ್ನನ್ನು ತಿರಸ್ಕರ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ಹಾಸ್ಯ ಮಾಡುತ್ತಾಳೆ; ಯೆರೂಸ ಲೇಮಿನ ಕುಮಾರ್ತೆಯು ನಿನ್ನ ಹಿಂದೆ ತಲೆಯನ್ನು ಅಲ್ಲಾಡಿಸುತ್ತ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ನು ಯಾರನ್ನು ನಿಂದಿಸಿ ದೂಷಿಸಿದ್ದೀ? ಯಾರಿಗೆ ವಿರೋಧವಾಗಿ ನಿನ್ನ ಸ್ವರವೆತ್ತಿ ನೀನು ಸೊಕ್ಕಿನಿಂದ ನೋಡ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ನ್ನು? ಇಸ್ರಾ ಯೇಲಿನ ಪರಿಶುದ್ಧನಿಗ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ನು ನಿನ್ನ ಸೇವಕರ ಮುಖಾಂತರವಾಗಿ ಕರ್ತನನ್ನು ನಿಂದಿಸಿ--ನನ್ನ ರಥಸಮೂಹದೊಡನೆ ಪರ್ವತ ಶಿಖರಗಳನ್ನು ಹತ್ತ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ಬನೋನಿನ ಭಾಗಗಳಿಗೆ ಹೋಗಿದ್ದೇನೆ; ಅದರ ಎತ್ತರವಾದ ದೇವದಾರು, ಶ್ರೇಷ್ಠವಾದ ತುರಾಯಿ ಮರಗಳನ್ನು ಕಡಿದುಬಿಟ್ಟ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ಚಿನ ಉನ್ನತವಾದ ಸ್ಥಳವನ್ನೂ ಮತ್ತು ಅದರ ಕರ್ಮೇಲಿನ ಅಡವಿಯನ್ನೂ ಪ್ರವೇಶಿಸ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ೇ ಅಗೆದು ನೀರನ್ನು ಕುಡಿದಿದ್ದೇನೆ; ನನ್ನ ಅಂಗಾಲಿನಿಂದ ಐಗು ಪ್ತದ ಎಲ್ಲಾ ಹೊಳೆಗಳನ್ನು ಬತ್ತಿಸಿದ್ದೇನೆ ಎಂಬ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ಹೇಳ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ೀಗಾಗಬೇಕೆಂದು ಬಹುಕಾಲದ ಹಿಂದೆಯೇ ಗೊತ್ತುಮಾಡಿದ್ದನ್ನು ನೀನು ಕೇಳಿಲ್ಲವೋ? ಈಗ ಪೂರ್ವಕಾಲದಲ್ಲಿ ನಿರ್ಣಯಿಸ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ವೇರಿ ಸಿದ್ದೇನೆ. ಆದದರಿಂದಲೇ ಕೋಟೆಗಳುಳ್ಳ ಪಟ್ಟಣ ಗಳನ್ನು ಹಾಳು ದಿಬ್ಬಗಳನ್ನಾಗಿ ಮಾಡುವದು ನಿನಗೆ ಸಾಧ್ಯವಾ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ಅವುಗಳ ನಿವಾಸಿ ಗಳು ಬಲವಿಲ್ಲದವರಾಗಿ ಆಶಾಭಂಗ ಪಟ್ಟು ಕಳವಳ ಗೊಂಡರು; ಅವರು ಹೊಲದ ಹುಲ್ಲಿನಂತೆಯೂ ಹಸಿ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ೆಯಂತೆಯೂ ಮಾಳಿಗೆಯ ಮೇಲಿನ ಹುಲ್ಲಿನಂತೆಯೂ ಹೊಡೆಯುವದಕ್ಕಿಂತ ಮೊದಲೇ ಬಾಡಿಹೋಗುವ ಪೈರಿನಂತೆಯ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ವಾಸಿಸುವದು ಹೊರಗೆ ಹೋಗುವದು, ಒಳಗೆ ಬರುವದು; ನೀನು ನನ್ನ ಮೇಲೆ ರೌದ್ರಾವೇಶನಾಗಿ ರುವದನ್ನೂ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ನು ನನಗೆ ವಿರೋಧವಾಗಿ ರೌದ್ರನಾಗಿರುವದೂ ಗೊಂದಲ ದಿಂದಿರುವದೂ ನನ್ನ ಕಿವಿಗೆ ಕೇಳಿಬಂತು. ಆದದರಿಂದ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ಯನ್ನು ನಿನ್ನ ಮೂಗಿನಲ್ಲಿಯೂ ನನ್ನ ಕಡಿವಾಣವನ್ನು ನಿನ್ನ ತುಟಿಗಳಲ್ಲಿಯೂ ಹಾಕಿ, ನೀನು ಬಂದು ದಾರಿಯ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ಹಿಂದಕ್ಕೆ ಎಳೆದುಕೊಂಡು ಹೋಗುವೆನು ಎಂಬದಾಗಿ ಹೇಳ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ಈ ವರ್ಷದಲ್ಲಿ ತನ್ನಷ್ಟಕ್ಕೆ ತಾನೇ ಬೆಳೆದದ್ದನ್ನು ಎರಡನೇ ವರ್ಷದಲ್ಲಿ ಆದರಿಂದ ಮೊಳೆತದ್ದನ್ನು ತಿನ್ನುವಿರಿ. ಮೂರ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್ಷದಲ್ಲಿ ನೀವು ಬೀಜವನ್ನು ಬಿತ್ತಿ ಕೊಯ್ಯುವಿರಿ; ದ್ರಾಕ್ಷೇ ತೋಟವನ್ನು ನೆಟ್ಟು ಅವುಗಳ ಫಲವನ್ನು ತಿನ್ನುವದೇ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ಾಗಿ 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ೆಹೂದನ ಮನೆತನದಿಂದ ತಪ್ಪಿಸಿ ಕೊಂಡು ಉಳಿದವರು ತಿರುಗಿ ಕೆಳಗೆ ಬೇರೂರಿ ಮೇಲಕ್ಕೆ ಫಲಫಲ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ಯೆರೂಸಲೇಮಿನಿಂದ ಉಳಿದ ವರು ಮತ್ತು ಚೀಯೋನ್‌ ಪರ್ವತದಿಂದ ತಪ್ಪಿಸಿ ಕೊಂಡವರು; ಹೊರಡುವರು ಇದನ್ನು ಸೈನ್ಯಗಳ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ಕ್ತಿಯು 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ದರಿಂದ ಕರ್ತನು ಅಶ್ಶೂರದ ಅರಸನ ವಿಷಯವಾಗಿ ಹೇಳುವ ದೇನಂದರೆ ಅವನು ಈ ಪಟ್ಟಣಕ್ಕೆ ಬರಲಾರನು ಬಾಣವನ್ನು ಎಸೆ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ೇ ಅದರ ಮುಂದೆ ಗುರಾಣಿಯೊಂದಿಗೆ ಬರಲಾರನು ಇಲ್ಲವೆ ಅದಕ್ಕೆ ವಿರೋಧವಾಗಿ ಮಣ್ಣಿನ ದಿಬ್ಬವನ್ನು ಹಾಕ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ನು ಬಂದ ದಾರಿಯಿಂದಲೇ ಹಿಂತಿರುಗಿ ಹೋಗುವನು ಈ ಪಟ್ಟಣಕ್ಕೆ ಬರ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ಈ ಪಟ್ಟಣವನ್ನು ನನಗಾಗಿಯೂ ನನ್ನ ಸೇವಕನಾದ ದಾವೀದನಿಗೋಸ್ಕರವಾಗಿಯೂ ಇದನ್ನು ಕಾಪಾಡು ವೆನು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ಗ ಕರ್ತನ ದೂತನು ಹೊರಟು ಬಂದು ಅಶ್ಶೂರ್ಯರ ಪಾಳೆಯದಲ್ಲಿ ಲಕ್ಷದ ಎಂಭತ್ತೈದು ಸಾವಿರ ಮಂದಿಯನ್ನು ಹೊಡೆದನು.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ಬ್ಬಿರು ವಾಗಲೇ ಎದ್ದಾಗ ಇಗೋ, ಅವರು ಸತ್ತ ಹೆಣಗಳಾ 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ಅಶ್ಶೂರದ ಅರಸನಾದ ಸನ್ಹೇರೀಬನು ಹಿಂತಿರುಗಿ ನಿನವೆ ಪಟ್ಟಣಕ್ಕೆ ಹೋಗಿ ಅಲ್ಲಿ ವಾಸ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ಅರಸನಾದ ಹಿಜ್ಕೀಯನು ಅದನ್ನು ಕೇಳಿದಾಗ ಅವನು ತನ್ನ ಬಟ್ಟೆಗ ಳನ್ನು ಹರಿದುಕೊಂಡು ಗೋಣೀತಟ್ಟಿನಿಂದ ಮುಚ್ಚ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 ಕರ್ತನ ಆಲಯ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2026-10-20T06:38:52Z</dcterms:created>
  <dcterms:modified xsi:type="dcterms:W3CDTF">2026-10-20T06:38:52Z</dcterms:modified>
  <dc:title>ಯೆಶಾಯನು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