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 அவர்கள் கண்கள் எங்களை நோக்கிக்கொண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 செவியைச் சாய்த்து, என் வார்த்தையைக் கேட்ட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રોસો રાખીને જેઓ તમારી પાસે, શત્રુઓની વિરુદ્ધ સહાય માંગે છે; તેઓને તમે તમારા જમણાં હાથ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દ્ભૂત કરુણા બતાવી બચાવી લ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રી આંખની કીકી સમજીને તમે મારી રક્ષા કરો. અને તમારી પાંખોની છાયા નીચે મને સંતાડ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ને લૂંટવા પ્રયત્ન કરતા દુષ્ટ લોકોથી મને બચાવો, મને ચારેબાજુ ધેરી વળેલા ભયજનક શત્રુઓથી મુક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તો દયાહીન અને ઉદ્ધત છે, તેઓના મોઢે તેમની બડાઇ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અમને ડગલે ડગલે ઘેરીને ઊભા છે. તેઓની આંખો અમને ભૂમિ પર પછાડવાને તાક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સિંહની જેમ શિકારને ફાડી ખાવા આતુર છે. અને ત્રાટકવાની રાહ જોતા છુપાઇ ગયેલા સિંહના બચ્ચ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મે ઉઠો, આવો અને શત્રુઓની સામે થાઓ, તેઓને પાડી નાખી પરાજીત કરી દો અને તમારી તરવાર વ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દુષ્ટો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તમારી શકિત દ્વારા દુષ્ટ લોકોને આ દુનિયામાંથી, આ સજીવોની દુનિયામાંથી દૂર કરો. પરંતુ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મદદ માટે તમારી પાસે આવ્યાં છે, હે યહોવા, તેમને ખાવા માટે પુષ્કળ આપો તેથી તેમનાં બાળકો પાસ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ષ્કળ હશે અને તેથી તેઓ તેમનાં પૌત્રો માટે પણ પૂરતું બચા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હું ન્યાયપૂર્વક વત્ર્યો છું તેથી હું તમારો ચહેરો જોઇ શકું અને તમને જોઇને મને સંતોષ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ને સાંભળો! ન્યાય માટેની મારી પ્રાર્થના પર ધ્યાન આપો; કારણ કે હું પ્રામાણિક છુઁ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 બોલું છુઁ, જે ન્યાયી છે તે જ મેં કર્યુ છે તો મારી નમ્ર પ્રાર્થના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ારો ન્યાય તમારી પાસેથી આવશે, તમે સત્યને જોઇ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મારા હૃદયને ઊંડાણમાંથી જોયું છે. તમે રાત્રે મારી સાથે હતાં. તમે મારું પારખું કર્યુ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કોઇ દોષ કાઢયો નથી. હું કદી ખરાબ યોજના કરતો નથી અને તે તમે જાણ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સદા તમારી આજ્ઞાનું પાલન કર્યુ છે અને જુલમીઓના માર્ગથી હું દૂર રહ્યો છું. ને ક્રૂર 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ી મેં કદી સંગત ક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પગલાં તમારા માગોર્માં સ્થિર રહ્યાં છે, અને મારો પગ કદી લપસ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દેવ, મારી વિનંતી છે કે તમે મારી પ્રાર્થના સાંભળો અને તેનો જવાબ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2026-10-20T09:20:44Z</dcterms:created>
  <dcterms:modified xsi:type="dcterms:W3CDTF">2026-10-20T09:20:44Z</dcterms:modified>
  <dc:title>ગીતશાસ્ત્ર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