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ைகளை வழக்கிலே தோற்கப்பண்ணவும், என் ஜனத்தில் சிறுமையானவர்களின் நியாயத்தைப் புரட்டவும், விதவைகளைச் சூறையாடவும், திக்கற்ற பிள்ளைகளைக் கொள்ளையிட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ைகளை வழக்கிலே தோற்கப்பண்ணவும், என் ஜனத்தில் சிறுமையானவர்களின் நியாயத்தைப் புரட்டவும், விதவைகளைச் சூறையாடவும், திக்கற்ற பிள்ளைகளைக் கொள்ளையிடவ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ியாயமான தீர்ப்புகளைச் செய்கிறவர்களுக்கும், கொடுமையான கட்டளைகளை எழுதுகிறவர்களுக்கும் ஐயோ!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ாரிப்பின் நாளிலும், தூரத்திலிருந்து வரும் பாழ்க்கடிப்பின் நாளிலும் நீங்கள் என்னசெய்வீர்கள்? உதவிபெறும்படி யாரிடத்தில் ஓடுவீர்கள்? உங்கள் மகிமையை எங்கே வைத்து விடுவீர்கள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ாரிப்பின் நாளிலும், தூரத்திலிருந்து வரும் பாழ்க்கடிப்பின் நாளிலும் நீங்கள் என்னசெய்வீர்கள்? உதவிபெறும்படி யாரிடத்தில் ஓடுவீர்கள்? உங்கள் மகிமையை எங்கே வைத்து விடுவீர்கள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்டுண்டவர்களின்கீழ் முடங்கினாலொழிய கொலைசெய்யப்பட்டவர்களுக்குள் விழுவார்கள்; இவையெல்லாவற்றிலும் அவருடைய கோபம் ஆறாமல்,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்டுண்டவர்களின்கீழ் முடங்கினாலொழிய கொலைசெய்யப்பட்டவர்களுக்குள் விழுவார்கள்; இவையெல்லாவற்றிலும் அவருடைய கோபம் ஆறாமல்,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கோபத்தின் கோலாகிய அசீரியனுக்கு ஐயோ! அவன் கையிலிருக்கிறது என் சினத்தின் தண்டாயுத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பக்தியான ஜனங்களுக்கு விரோதமாய் நான் அவனை அனுப்பி, எனக்குக் கோபமூட்டின ஜனத்தைக்கொள்ளையிடவும், சூறையாடவும், அதை வீதிகளின் சேற்றைப்போல் மிதித்துப்போடவும் அவனுக்குக் கட்டளைகொடு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பக்தியான ஜனங்களுக்கு விரோதமாய் நான் அவனை அனுப்பி, எனக்குக் கோபமூட்டின ஜனத்தைக்கொள்ளையிடவும், சூறையாடவும், அதை வீதிகளின் சேற்றைப்போல் மிதித்துப்போடவும் அவனுக்குக் கட்டளைகொடு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பக்தியான ஜனங்களுக்கு விரோதமாய் நான் அவனை அனுப்பி, எனக்குக் கோபமூட்டின ஜனத்தைக்கொள்ளையிடவும், சூறையாடவும், அதை வீதிகளின் சேற்றைப்போல் மிதித்துப்போடவும் அவனுக்குக் கட்டளைகொடு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ோ அப்படி எண்ணுகிறதுமில்லை, அவன் இருதயம் அப்படிப்பட்டதை நினைக்கிறதுமில்லை; அநேகம் ஜாதிகளை அழிக்கவும் சங்கரிக்கவுமே தன் மனதிலே நினைவுகொள்ள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ோ அப்படி எண்ணுகிறதுமில்லை, அவன் இருதயம் அப்படிப்பட்டதை நினைக்கிறதுமில்லை; அநேகம் ஜாதிகளை அழிக்கவும் சங்கரிக்கவுமே தன் மனதிலே நினைவுகொள்ளு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: என் பிரபுக்கள் அனைவரும் ராஜாக்களல்லவ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னோ பட்டணம் கர்கேமிசைப்போலானதில்லையோ? ஆமாத் அர்பாத்தைப்போலானதில்லையோ? சமாரியா தமஸ்குவைப்போலானதில்லைய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னோ பட்டணம் கர்கேமிசைப்போலானதில்லையோ? ஆமாத் அர்பாத்தைப்போலானதில்லையோ? சமாரியா தமஸ்குவைப்போலானதில்லைய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ையும் சமாரியாவையும் பார்க்கிலும் விசேஷித்த சிலைகளுள்ள விக்கிரக ராஜ்யங்களை என் கை கண்டுபிடித்திருக்க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ையும் சமாரியாவையும் பார்க்கிலும் விசேஷித்த சிலைகளுள்ள விக்கிரக ராஜ்யங்களை என் கை கண்டுபிடித்திருக்க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மாரியாவுக்கும், அதின் விக்கிரகங்களுக்கும் செய்ததுபோல், எருசலேமுக்கும் அதின் விக்கிரகங்களுக்கும் செய்யாமலிருப்பேனோ என்று சொல்ல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மாரியாவுக்கும், அதின் விக்கிரகங்களுக்கும் செய்ததுபோல், எருசலேமுக்கும் அதின் விக்கிரகங்களுக்கும் செய்யாமலிருப்பேனோ என்று சொல்ல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ால்: ஆண்டவர் சீயோன் மலையிலும் எருசலேமிலும் தமது செயலையெல்லாம் முடித்திருக்கும்போது, அசீரிய ராஜாவினுடைய பெருமையான நெஞ்சின் வினையையும் அவன் கண்களின் மேட்டிமையான பார்வையையும் நான் விசாரிப்பேன் என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ால்: ஆண்டவர் சீயோன் மலையிலும் எருசலேமிலும் தமது செயலையெல்லாம் முடித்திருக்கும்போது, அசீரிய ராஜாவினுடைய பெருமையான நெஞ்சின் வினையையும் அவன் கண்களின் மேட்டிமையான பார்வையையும் நான் விசாரிப்பேன் என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: என் கையின் பெலத்தினாலும், என் ஞானத்தினாலும் இதைச்செய்தேன்; நான் புத்திமான், நான் ஜனங்களின் எல்லைகளை மாற்றி, அவர்கள் பண்டகசாலைகளைக் கொள்ளையிட்டு வல்லவனைப்போல் குடிகளைத் தாழ்த்தி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: என் கையின் பெலத்தினாலும், என் ஞானத்தினாலும் இதைச்செய்தேன்; நான் புத்திமான், நான் ஜனங்களின் எல்லைகளை மாற்றி, அவர்கள் பண்டகசாலைகளைக் கொள்ளையிட்டு வல்லவனைப்போல் குடிகளைத் தாழ்த்தின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: என் கையின் பெலத்தினாலும், என் ஞானத்தினாலும் இதைச்செய்தேன்; நான் புத்திமான், நான் ஜனங்களின் எல்லைகளை மாற்றி, அவர்கள் பண்டகசாலைகளைக் கொள்ளையிட்டு வல்லவனைப்போல் குடிகளைத் தாழ்த்தி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ுருவிக்கூட்டைக் கண்டுபிடிக்கிறதுபோல என் கை ஜனங்களின் ஆஸ்தியைக் கண்டுபிடித்தது; விட்டுவிடப்பட்ட முட்டைகளை வாரிக்கொள்வதுபோல் பூமியையெல்லாம் நான் வாரிக்கொண்டேன்; ஒருவரும் செட்டையை அசைத்ததுமில்லை, வாயைத் திறந்ததுமில்லை, கீச்சென்று சத்தமிட்டதுமில்லை என்று சொல்லு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ுருவிக்கூட்டைக் கண்டுபிடிக்கிறதுபோல என் கை ஜனங்களின் ஆஸ்தியைக் கண்டுபிடித்தது; விட்டுவிடப்பட்ட முட்டைகளை வாரிக்கொள்வதுபோல் பூமியையெல்லாம் நான் வாரிக்கொண்டேன்; ஒருவரும் செட்டையை அசைத்ததுமில்லை, வாயைத் திறந்ததுமில்லை, கீச்சென்று சத்தமிட்டதுமில்லை என்று சொல்லு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ுருவிக்கூட்டைக் கண்டுபிடிக்கிறதுபோல என் கை ஜனங்களின் ஆஸ்தியைக் கண்டுபிடித்தது; விட்டுவிடப்பட்ட முட்டைகளை வாரிக்கொள்வதுபோல் பூமியையெல்லாம் நான் வாரிக்கொண்டேன்; ஒருவரும் செட்டையை அசைத்ததுமில்லை, வாயைத் திறந்ததுமில்லை, கீச்சென்று சத்தமிட்டதுமில்லை என்று சொல்லுகி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டரியானது தன்னால் வெட்டுகிறவனுக்கு விரோதமாய் மேன்மை பாராட்டலாமோ? வாளானது தன்னைக் கையாடுகிறவனுக்கு விரோதமாய்ப் பெருமைபாராட்டலாமோ? பாராட்டினால், தடியானது தன்னைப் பிடித்தவனை மிரட்டினாற்போலவும், கோலானது நான் மரக்கட்டையல்லவென்று எழும்பினாற்போலவும் இருக்கும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டரியானது தன்னால் வெட்டுகிறவனுக்கு விரோதமாய் மேன்மை பாராட்டலாமோ? வாளானது தன்னைக் கையாடுகிறவனுக்கு விரோதமாய்ப் பெருமைபாராட்டலாமோ? பாராட்டினால், தடியானது தன்னைப் பிடித்தவனை மிரட்டினாற்போலவும், கோலானது நான் மரக்கட்டையல்லவென்று எழும்பினாற்போலவும் இருக்கும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சேனைகளின் ஆண்டவராகிய கர்த்தர், அவனைச்சேர்ந்த கொழுத்தவர்களுக்குள்ளே இளைப்பை அனுப்புவார்; பட்சிக்கும் அக்கினியைப்போலும் ஒரு அக்கினியை அவன் மகிமையின்கீழ் கொளுத்த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சேனைகளின் ஆண்டவராகிய கர்த்தர், அவனைச்சேர்ந்த கொழுத்தவர்களுக்குள்ளே இளைப்பை அனுப்புவார்; பட்சிக்கும் அக்கினியைப்போலும் ஒரு அக்கினியை அவன் மகிமையின்கீழ் கொளுத்த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ஒளியானவர் அக்கினியும், அதின் பரிசுத்தர் அக்கினிஜுவாலையுமாகி ஒரேநாளிலே அவனுடைய முட்செடிகளையும் நெரிஞ்சில்களையும் தகித்துப் பட்சி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ஒளியானவர் அக்கினியும், அதின் பரிசுத்தர் அக்கினிஜுவாலையுமாகி ஒரேநாளிலே அவனுடைய முட்செடிகளையும் நெரிஞ்சில்களையும் தகித்துப் பட்சித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வனத்தின் மகிமையையும், அவனுடைய பயிர்நிலத்தின் மகிமையையும், உள்ளும் புறம்புமாய் அழியப்பண்ணுவார்; கொடிபிடிக்கிறவன் களைத்து விழுவதுபோலா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வனத்தின் மகிமையையும், அவனுடைய பயிர்நிலத்தின் மகிமையையும், உள்ளும் புறம்புமாய் அழியப்பண்ணுவார்; கொடிபிடிக்கிறவன் களைத்து விழுவதுபோலா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ட்டில் அவனுக்கு மீதியான மரங்கள் கொஞ்சமாயிருக்கும், ஒரு சிறுபிள்ளை அவைகளை எண்ணி எழுதலா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இஸ்ரவேலில் மீதியானவர்களும், யாக்கோபின் வம்சத்தில் தப்பினவர்களும், பின்னொருபோதும் தங்களை அடித்தவனைச் சார்ந்துகொள்ளாமல், இஸ்ரவேலின் பரிசுத்தராகிய கர்த்தரையே உண்மையாய்ச் சார்ந்துகொள்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இஸ்ரவேலில் மீதியானவர்களும், யாக்கோபின் வம்சத்தில் தப்பினவர்களும், பின்னொருபோதும் தங்களை அடித்தவனைச் சார்ந்துகொள்ளாமல், இஸ்ரவேலின் பரிசுத்தராகிய கர்த்தரையே உண்மையாய்ச் சார்ந்துகொள்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ீதியாயிருப்பவர்கள், யாக்கோபில் மீதியாயிருப்பவர்களே, வல்லமையுள்ள தேவனிடத்தில் திரும்ப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ீதியாயிருப்பவர்கள், யாக்கோபில் மீதியாயிருப்பவர்களே, வல்லமையுள்ள தேவனிடத்தில் திரும்ப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ே, உன் ஜனங்கள் சமுத்திரத்தின் மணலத்தனையாயிருந்தாலும், அவர்களில் மீதியாயிருப்பவர்கள்மாத்திரம் திரும்புவார்கள்; தீர்மானிக்கப்பட்ட அழிவு நிறைந்த நீதியோடே புரண்டுவர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ே, உன் ஜனங்கள் சமுத்திரத்தின் மணலத்தனையாயிருந்தாலும், அவர்களில் மீதியாயிருப்பவர்கள்மாத்திரம் திரும்புவார்கள்; தீர்மானிக்கப்பட்ட அழிவு நிறைந்த நீதியோடே புரண்டுவர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ேனைகளின் கர்த்தராகிய ஆண்டவர் தேசத்துக்குள்ளெங்கும் தீர்மானிக்கப்பட்ட அழிவை வரச்செய்வ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ேனைகளின் கர்த்தராகிய ஆண்டவர் தேசத்துக்குள்ளெங்கும் தீர்மானிக்கப்பட்ட அழிவை வரச்செய்வ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ீயோனில் வாசமாயிருக்கிற என் ஜனமே, அசீரியனுக்கு பயப்படாதே; அவன் உன்னைக்கோலால் அடித்து, எகிப்தியரைப்போல் தன் தண்டாயுதத்தை உன்மேல் ஓங்குவ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ீயோனில் வாசமாயிருக்கிற என் ஜனமே, அசீரியனுக்கு பயப்படாதே; அவன் உன்னைக்கோலால் அடித்து, எகிப்தியரைப்போல் தன் தண்டாயுதத்தை உன்மேல் ஓங்குவ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ீயோனில் வாசமாயிருக்கிற என் ஜனமே, அசீரியனுக்கு பயப்படாதே; அவன் உன்னைக்கோலால் அடித்து, எகிப்தியரைப்போல் தன் தண்டாயுதத்தை உன்மேல் ஓங்குவ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இன்னும் கொஞ்சக்காலத்துக்குள்ளே என் உக்கிரமும், அவர்களைச் சங்கரிக்கப்போகிறதினால் என் கோபமும் தீர்ந்துபோம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ரேப் கன்மலையண்டையிலே மீதியானியர் வெட்டுண்டதுபோல் சேனைகளின் கர்த்தர் அவன் மேல் ஒரு சவுக்கை எழும்பிவரப்பண்ணி, எகிப்திலே தமது கோலைக் கடலின்மேல் ஓங்கினதுபோல் அதை அவன்மேல் ஓங்குவ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ரேப் கன்மலையண்டையிலே மீதியானியர் வெட்டுண்டதுபோல் சேனைகளின் கர்த்தர் அவன் மேல் ஒரு சவுக்கை எழும்பிவரப்பண்ணி, எகிப்திலே தமது கோலைக் கடலின்மேல் ஓங்கினதுபோல் அதை அவன்மேல் ஓங்குவ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நாளில் உன் தோளினின்று அவன் சுமையும், உன் கழுத்தினின்று அவன் துக்கமும் நீக்கப்படும்; அபிஷேகத்தின் நுகம் முறிந்துபோ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நாளில் உன் தோளினின்று அவன் சுமையும், உன் கழுத்தினின்று அவன் துக்கமும் நீக்கப்படும்; அபிஷேகத்தின் நுகம் முறிந்துபோ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ஆயாத்துக்கு வந்து, மிக்ரோனைக் கடந்து, மிக்மாசிலே தன் ரஸ்துக்களை வைத்திருக்கி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னவாயைத் தாண்டி, கேபாவிலே பாளயமிறங்குகிறார்கள்; ராமா அதிர்கிறது; சவுலின் ஊராகிய கிபியா ஓடிப்போகிற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லிம் குமாரத்தியே, உரத்தசத்தமாய்க் கூப்பிடு; ஏழை ஆன தோத்தே, லாயீஷ் ஊர்மட்டும் எட்டசத்தமிட்டுக் கூப்பிட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த்மேனா வலசைவாங்கிப்போம், கேபிமின் குடிகள் தப்பிஓடக் கூட்டங்கூடுகி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னி ஒருநாள் நோபிலே தங்கி, சீயோன் குமாரத்தியின் பர்வதத்துக்கும், எருசலேமின் மேட்டுக்கும் விரோதமாய்க் கைநீட்டி மிரட்டுவ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னி ஒருநாள் நோபிலே தங்கி, சீயோன் குமாரத்தியின் பர்வதத்துக்கும், எருசலேமின் மேட்டுக்கும் விரோதமாய்க் கைநீட்டி மிரட்டுவ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சேனைகளின் கர்த்தராகிய ஆண்டவர் தோப்புகளைப் பயங்கரமாய் வெட்டுவார்; ஓங்கி வளர்ந்தவைகள் வெட்டுண்டு மேட்டிமையானவைகள் தாழ்த்தப்பட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சேனைகளின் கர்த்தராகிய ஆண்டவர் தோப்புகளைப் பயங்கரமாய் வெட்டுவார்; ஓங்கி வளர்ந்தவைகள் வெட்டுண்டு மேட்டிமையானவைகள் தாழ்த்தப்பட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காட்டின் அடர்த்தியைக் கோடரியினால் வெட்டிப்போடுவார்; மகத்துவமானவராலே லீபனோன் விழ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காட்டின் அடர்த்தியைக் கோடரியினால் வெட்டிப்போடுவார்; மகத்துவமானவராலே லீபனோன் விழ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രിദ്രന്മാരുടെ ന്യായം മറിച്ചുകളവാനും എന്റെ ജനത്തിലെ എളിയവരുടെ അവകാശം ഇല്ലാതാക്കുവാനും വിധവ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ങ്ങൾക്കു കൊള്ളയായ്തീരുവാനും അനാഥന്മാരെ തങ്ങൾക്കു ഇരയാക്കുവാനും 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ീതികെട്ട ചട്ടം നിയമിക്കുന്നവർക്കും അനർത്ഥം എഴുതിവെക്കുന്ന എഴുത്തുകാർക്കും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സന്ദർശനദിവസത്തിലും ദൂരത്തുനിന്നു വരുന്ന വിനാശത്തിങ്കലും നിങ്ങൾ എന്തു ചെയ്യും? സഹായത്തിന്നായ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ആരുടെ അടുക്കൽ ഓടിപ്പോകും? നിങ്ങളുടെ മഹത്വം നിങ്ങൾ എവിടെ വെച്ചുകൊള്ള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ബദ്ധന്മാരുടെ കീഴെ കുനികയും ഹതന്മാരുടെ കീഴെ വീഴുകയും ചെയ്കേയുള്ളു. ഇതെല്ലാംകൊണ്ട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ാപം അടങ്ങാതെ അവന്റെ കൈ ഇനിയും നീട്ടി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റെ കോപത്തിന്റെ കോലായ അശ്ശൂരിന്നു അയ്യോ കഷ്ടം! അവരുടെ കയ്യിലെ വടി എന്റെ ക്രോധ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അവനെ അശുദ്ധമായോരു ജാതിക്കു നേരെ അയക്കും; എന്റെ ക്രോധം വഹിക്കുന്ന ജനത്തിന്നു വിരോധമായി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കല്പന കൊടുക്കും; അവരെ കൊള്ളയിടുവാനും കവർച്ച ചെയ്‍വാനും തെരുവീഥിയിലെ ചെളിയ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വിട്ടിക്കളവാന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നോ അങ്ങനെയല്ല നിരൂപിക്കുന്നതു; തന്റെ ഹൃദയത്തിൽ അങ്ങനെയല്ല വിചാരിക്കുന്നതു; നശിപ്പ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േകം ജാതികളെ ഛേദിച്ചുകളവാനുമത്രേ അവന്റെ താല്പര്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പറയുന്നതു: എന്റെ പ്രഭുക്കന്മാർ ഒക്കെയും രാജാക്കന്മാര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കല്നോ കർക്കെമീശിനെപ്പോലെയല്ലയോ? ഹമാത്ത് അർപ്പാദിനെപ്പോലെയല്ലയോ? ശമർയ്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മ്മേശെക്കിനെപ്പോലെയ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െരൂശലേമിലും ശമർയ്യയിലും ഉള്ളവയെക്കാൾ വിശേഷമായ ബിംബങ്ങൾ ഉണ്ടായിരുന്ന മിത്ഥ്യാമൂർത്തി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്യങ്ങളെ എന്റെ കൈ എത്തിപ്പിടിച്ചിരിക്ക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ശമർയ്യയോടും അതിലെ മിത്ഥ്യാമൂർത്തികളോടും ചെയ്തതുപോലെ ഞാൻ യെരൂശലേമിനോടും അ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ഗ്രഹങ്ങളോടും ചെയ്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ുകൊണ്ടു കർത്താവു സീയോൻ പർവ്വതത്തിലും യെരൂശലേമിലും തന്റെ പ്രവൃത്തിയൊക്കെയും തീർത്തശേഷം,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്ശൂർ രാജാവിന്റെ അഹങ്കാരത്തിന്റെ ഫലത്തെയും അവന്റെ ഉന്നതഭാവത്തിന്റെ മഹിമയെയും സന്ദർശ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റെ കയ്യുടെ ശക്തികൊണ്ടും എന്റെ ജ്ഞാനംകൊണ്ടും ഞാൻ ഇതു ചെയ്തു; ഞാൻ ബുദ്ധിമാൻ; ഞാൻ ജാതി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രുകളെ മാറ്റുകയും അവരുടെ ഭണ്ഡാരങ്ങളെ കവർന്നുകളകയും പരാക്രമിയെപ്പോലെ സിംഹാസനസ്ഥന്മാരെ താഴ്ത്ത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റെ കൈ ജാതികളുടെ ധനത്തെ ഒരു പക്ഷിക്കൂടിനെപ്പോലെ എത്തിപ്പടിച്ചു; ഉപേക്ഷിച്ചുകളഞ്ഞ മുട്ട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ഖരിക്കുന്നതുപോലെ, ഞാൻ സർവ്വഭൂമിയെയും കൂട്ടിച്ചേർത്തു; ചിറകു അനക്കുകയോ ചുണ്ടു തുറക്കുക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ലെക്കുകയോ ചെയ്‍വാൻ ഒന്നും ഉണ്ടായിരുന്നില്ല എന്നു അവൻ പറ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വെട്ടുന്നവനോടു കോടാലി വമ്പു പറയുമോ? വലിക്കുന്നവനോടു ഈർച്ചവാൾ വലിപ്പം കാട്ടുമോ? അതേ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ക്കുന്നവനെ വടി പൊക്കുന്നതുപോലെയും മരമല്ലാത്തവനെ കോൽ പൊന്തിക്കുന്നതുപോലെയ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കൊണ്ടു സൈന്യങ്ങളുടെ യഹോവയായ കർത്താവു അവന്റെ പുഷ്ടന്മാരുടെ ഇടയിൽ ക്ഷയം അയക്കും;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ത്വത്തിൻ കീഴെ തീ കത്തുംപോലെ ഒന്നു ക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ിസ്രായേലിന്റെ വെളിച്ചം ഒരു തീയായും അവന്റെ പരിശുദ്ധൻ ഒരു ജ്വാലയായും ഇരിക്കും; അതു കത്തി,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ിവസംകൊണ്ടു അവന്റെ മുള്ളും പറക്കാരയും ദഹിപ്പ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ൻ അവന്റെ കാട്ടിന്റെയും തോട്ടത്തിന്റെയും മഹത്വത്തെ ദേഹിദേഹവുമായി നശിപ്പിക്കും; അതു ഒരു രോഗ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യിച്ചു പോകുന്നതു പോല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ന്റെ കാട്ടിൽ ശേഷിച്ചിരിക്കുന്ന വൃക്ഷങ്ങൾ ചുരുക്കം ആയിരിക്കും; ഒരു ബാലന്നു അവയെ എണ്ണി എഴുത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ന്നാളിൽ യിസ്രായേലിൽ ശേഷിച്ചവരും യാക്കോബ്ഗൃഹത്തിലെ രക്ഷിതഗണവും തങ്ങളെ അടിച്ചവനെ ഇന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രയിക്കാതെ, യിസ്രായേലിന്റെ പരിശുദ്ധനായ യഹോവയെ പരമാർത്ഥമായി ആശ്ര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ഒരു ശേഷിപ്പു മടങ്ങിവരും (ശെയാർ-യാശൂബ്); യാക്കോബിന്റെ ശേഷിപ്പു വീരനാം ദൈവത്തിങ്ക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ിസ്രായേലേ, നിന്റെ ജനം കടൽക്കരയിലെ മണൽപോലെ ആയിരുന്നാലും അതിൽ ഒരു ശേഷിപ്പു മാത്രം മടങ്ങിവ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യെ പ്രവഹിക്കുന്നതായോരു സംഹാരം നിർണ്ണയിക്കപ്പെ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ങ്ങനെ എന്നാൽ സൈന്യങ്ങളുടെ യഹോവയായ കർത്താവു സർവ്വഭൂമിയുടെയും മദ്ധ്യേ നിർണ്ണയിക്കപ്പെട്ട സംഹ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തുകൊണ്ടു സൈന്യങ്ങളുടെ യഹോവയായ കർത്താവു ഇപ്രകാരം അരുളിച്ചെയ്യുന്നു: സീയോനിൽ വസിക്കുന്ന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മേ, അശ്ശൂർ വടികൊണ്ടു നിന്നെ അടിക്കയും മിസ്രയീമിലെ വിധത്തിൽ നിന്റെ നേരെ ചൂരൽ ഓങ്ങുകയും ചെയ്താലും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ഭയപ്പെടേണ്ട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ഇനി കുറഞ്ഞോന്നു കഴിഞ്ഞിട്ടു എന്റെ ക്രോധവും അവരുടെ സംഹാരത്തോടെ എന്റെ കോപവും തിർന്നു 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ഓറേബ് പാറെക്കരികെ വെച്ചുള്ള മിദ്യാന്റെ സംഹാരത്തിൽ എന്നപോലെ സൈന്യങ്ങളുടെ യഹോവ അവന്റെ നേരെ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മ്മട്ടിയെ പൊക്കും; അവൻ തന്റെ വടി സമുദ്രത്തിന്മേൽ നീട്ടും; മിസ്രയീമിൽ ചെയ്തതുപോലെ അതിനെ ഓങ്ങ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ന്നാളിൽ അവന്റെ ചുമടു നിന്റെ തോളിൽനിന്നും അവന്റെ നുകം നിന്റെ കഴുത്തിൽ നിന്നും നീങ്ങിപ്പേ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ഷ്ടിനിമിത്തം നുകം തകർന്ന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ൻ അയ്യാത്തിൽ എത്തി, മിഗ്രോനിൽകൂടി കടന്നു; മിക്മാശിൽ തന്റെ പടക്കോപ്പു വ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ർ ചുരം കടന്നു; ഗേബയിൽ രാപാർത്തു; റാമാ നടുങ്ങുന്നു; ശൌലിന്റെ ഗിബെയാ ഓടിപ്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ഗല്ലീംപുത്രീ, ഉറക്കെ നിലവിളിക്ക; ലയേശേ, ശ്രദ്ധിച്ചുകേൾക്ക; അനാഥോത്തേ, ഉത്തരം 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മദ്മേനാ ഓട്ടം തുടങ്ങിയിരിക്കുന്നു; ഗെബീംനിവാസികൾ ഓട്ടത്തിന്നു വട്ടംകൂട്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ഇന്നു അവൻ നോബിൽ താമസിക്കും; യെരൂശലേംഗിരിയായ സീയോൻ പുത്രിയുടെ പർവ്വതത്തിന്റെ നേരെ അവൻ ക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ലു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സൈന്യങ്ങളുടെ യഹോവയായ കർത്താവു കൊമ്പുകളെ ഭയങ്കരമായി മുറിച്ചുകളയും; പൊക്കത്തിൽ വളർന്നവയെ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ട്ടിയിടുകയും ഉയർന്നവയെ താഴ്ത്ത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വൻ വനത്തിലെ പള്ളക്കാടുകളെ ഇരിമ്പായുധംകൊണ്ടു വെട്ടിക്കളയും; ലെബാനോനും ബലവാന്റെ കയ്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2026-10-21T01:59:27Z</dcterms:created>
  <dcterms:modified xsi:type="dcterms:W3CDTF">2026-10-21T01:59:27Z</dcterms:modified>
  <dc:title>യെശയ്യാവ്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