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ெப்படியென்றால், மாம்சத்தின்படி பிள்ளைகளானவர்கள் தேவனுடைய பிள்ளைகளல்ல, வாக்குத்தத்தத்தின்படி பிள்ளைகளானவர்களே அந்தச் சந்ததி என்றெண்ணப்பட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ெப்படியென்றால், மாம்சத்தின்படி பிள்ளைகளானவர்கள் தேவனுடைய பிள்ளைகளல்ல, வாக்குத்தத்தத்தின்படி பிள்ளைகளானவர்களே அந்தச் சந்ததி என்றெண்ணப்ப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ாக்குத்தத்தமான வார்த்தையாவது: குறித்த காலத்திலே வருவேன், அப்பொழுது சாராள் ஒரு குமாரனைப் பெறுவாள் என்பத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நம்முடைய பிதாவாகிய ஈசாக்கு என்னும் ஒருவனாலே ரெபெக்காள் கர்ப்பவதியான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இளையவனுக்கு ஊழியஞ்செய்வான் என்று அவளுடனே சொல்ல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, யாக்கோபைச் சிநேகித்து, ஏசாவை வெறுத்தேன் என்றும்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ாம் என்ன சொல்லுவோம்? தேவனிடத்திலே அநீதி உண்டென்று சொல்லலாமா? சொல்லக்கூட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மோசேயை நோக்கி: எவன்மேல் இரக்கமாயிருக்கச் சித்தமாயிருப்பேனோ அவன்மேல் இரக்கமாயிருப்பேன், எவன்மேல் உருக்கமாயிருக்கச் சித்தமாயிருப்பேனோ அவன்மேல் உருக்கமாயிருப்ப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மோசேயை நோக்கி: எவன்மேல் இரக்கமாயிருக்கச் சித்தமாயிருப்பேனோ அவன்மேல் இரக்கமாயிருப்பேன், எவன்மேல் உருக்கமாயிருக்கச் சித்தமாயிருப்பேனோ அவன்மேல் உருக்கமாயிருப்ப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விரும்புகிறவனாலுமல்ல, ஓடுகிறவனாலும் அல்ல, இரங்குகிற தேவனாலேய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விரும்புகிறவனாலுமல்ல, ஓடுகிறவனாலும் அல்ல, இரங்குகிற தேவனாலேய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வன்மேல் இரக்கமாயிருக்கச் சித்தமாயிருக்கிறாரோ அவன்மேல் இரக்கமாயிருக்கிறார், எவனைக் கடினப்படுத்தச் சித்தமாயிருக்கிறாரோ அவனைக் கடினப்படுத்த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ானால், அவர் இன்னும் ஏன் குற்றம்பிடிக்கிறார்? அவர் சித்தத்திற்கு எதிர்த்துநிற்பவன் யார்? என்று என்னுடனே சொல்லு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ானால், அவர் இன்னும் ஏன் குற்றம்பிடிக்கிறார்? அவர் சித்தத்திற்கு எதிர்த்துநிற்பவன் யார்? என்று என்னுடனே சொல்லு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தமது கோபத்தைக் காண்பிக்கவும், தமது வல்லமையைத் தெரிவிக்க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மகிமைக்காக எத்தனமாக்கின கிருபாபாத்திரங்கள்மேல் தம்முடைய மகிமையின் ஐசுவரியத்தைத் தெரியப்படுத்தவும் சித்தமாய், அழிவுக்கு எத்தனமாக்கப்பட்ட கோபாக்கினைப் பாத்திரங்கள்மேல் மிகவும் நீடிய சாந்தத்தோடே பொறுமையாயிருந்தாரானால் உனக்க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யூதரிலிருந்துமாத்திரமல்ல, புறஜாதிகளிலுமிருந்து நம்மை அழைத்திருக்கிறார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யூதரிலிருந்துமாத்திரமல்ல, புறஜாதிகளிலுமிருந்து நம்மை அழைத்திருக்கிறார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மிகுந்த துக்கமும் இடைவிடாத மனவேதனையும் உண்டாயிருக்கிறத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: எனக்கு ஜனங்களல்லாதவர்களை என்னுடைய ஜனங்கள் என்றும், சிநேகிக்கப்படாதிருந்தவளைச் சிநேகக்கப்பட்டவள் என்றும் சொல்லி அழை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ொல்லுகிறது பொய்யல்ல, கிறிஸ்துவுக்குள் உண்மையைச் சொல்லுகிறேன் என்று பரிசுத்த ஆவிக்குள் என் மனச்சாட்சியும் எனக்குச் சாட்சிய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ொல்லுகிறது பொய்யல்ல, கிறிஸ்துவுக்குள் உண்மையைச் சொல்லுகிறேன் என்று பரிசுத்த ஆவிக்குள் என் மனச்சாட்சியும் எனக்குச் சாட்சிய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என்னுடைய ஜனங்களல்லவென்று அவர்களுக்குச் சொல்லப்பட்ட இடத்திலே அவர்கள் ஜீவனுள்ள தேவனுடைய பிள்ளைகள் என்னப்படுவார்கள் என்று ஓசியாவின் தீர்க்கதரிசனத்தில் சொல்ல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என்னுடைய ஜனங்களல்லவென்று அவர்களுக்குச் சொல்லப்பட்ட இடத்திலே அவர்கள் ஜீவனுள்ள தேவனுடைய பிள்ளைகள் என்னப்படுவார்கள் என்று ஓசியாவின் தீர்க்கதரிசனத்தில் சொல்லி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ன்படி என் இனத்தாராகிய என் சகோதரருக்குப் பதிலாக நானே கிறிஸ்துவைவிட்டுச் சபிக்கப்பட்டவனாகவேண்டுமென்று விரும்புவேன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ன்படி என் இனத்தாராகிய என் சகோதரருக்குப் பதிலாக நானே கிறிஸ்துவைவிட்டுச் சபிக்கப்பட்டவனாகவேண்டுமென்று விரும்புவேன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இஸ்ரவேல் புத்திரருடைய இலக்கம் சமுத்திரத்தின் மணலத்தனையாயிருந்தாலும், மீதியாயிருப்பவர்கள் மாத்திரம் இரட்சிக்கப்படுவார்களென்றும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க்கள் அவர்களுடையவர்களே; மாம்சத்தின்படி கிறிஸ்துவும் அவர்களில் பிறந்தாரே, இவர் என்றென்றைக்கும் ஸ்தோத்திரிக்கப்பட்ட சர்வத்திற்கும்மேலான தேவன். ஆமெ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க்கள் அவர்களுடையவர்களே; மாம்சத்தின்படி கிறிஸ்துவும் அவர்களில் பிறந்தாரே, இவர் என்றென்றைக்கும் ஸ்தோத்திரிக்கப்பட்ட சர்வத்திற்கும்மேலான தேவன். ஆமெ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நீதியோடே சீக்கிரமாய்த் தம்முடைய காரியத்தை நிறைவேற்றுவார்; கர்த்தர் பூமியிலே சீக்கிரமாகவே காரியத்தை நிறைவேற்றி முடிப்பார் என்றும் ஏசாயா இஸ்ரவேலரைக்குறித்துச் சொல்ல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நீதியோடே சீக்கிரமாய்த் தம்முடைய காரியத்தை நிறைவேற்றுவார்; கர்த்தர் பூமியிலே சீக்கிரமாகவே காரியத்தை நிறைவேற்றி முடிப்பார் என்றும் ஏசாயா இஸ்ரவேலரைக்குறித்துச் சொல்ல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வசனம் அவமாய்ப் போயிற்றென்று சொல்லக்கூடாது; ஏனென்றால், இஸ்ரவேல் வம்சத்தார் எல்லாரும் இஸ்ரவேலரல்லவ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ல்லாமலும் ஏசாயா முன்னே சொன்னபடி: சேனைகளின் கர்த்தர் நமக்குள்ளே ஒரு சந்ததியை மீதியாக வைக்காதிருந்தாரானால் நாம் சோதோமைப்போலாகி கொமோராவுக்கு ஒத்திருப்ப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ல்லாமலும் ஏசாயா முன்னே சொன்னபடி: சேனைகளின் கர்த்தர் நமக்குள்ளே ஒரு சந்ததியை மீதியாக வைக்காதிருந்தாரானால் நாம் சோதோமைப்போலாகி கொமோராவுக்கு ஒத்திருப்ப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பிரகாமின் சந்ததியாரானாலும் எல்லாரும் பிள்ளைகளல்லவே; ஈசாக்கினிடத்தில் உன் சந்ததி விளங்குமென்று சொல்லியிருக்கிறத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பிரகாமின் சந்ததியாரானாலும் எல்லாரும் பிள்ளைகளல்லவே; ஈசாக்கினிடத்தில் உன் சந்ததி விளங்குமென்று சொல்லியிருக்கிறத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ிருக்க நாம் என்னசொல்லுவோம்? நீதியைத் தேடாத புறஜாதியார் நீதியை அடைந்தார்கள். அது விசுவாசத்தினாலாகும் நீதிய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ிருக்க நாம் என்னசொல்லுவோம்? நீதியைத் தேடாத புறஜாதியார் நீதியை அடைந்தார்கள். அது விசுவாசத்தினாலாகும் நீதிய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ப்பிரமாணத்தைத் தேடின இஸ்ரவேலரோ நீதிப்பிரமாணத்தை அடைய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റെ അർത്ഥമോ: ജഡപ്രകാരം ജനിച്ച മക്കൾ അല്ല ദൈവത്തിന്റെ മക്കൾ; വാഗ്ദത്തപ്രകാരം ജന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െയത്രേ സന്തതി എന്നു എണ്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ഈ സമയത്തേക്കു ഞാൻ വരും; അപ്പോൾ സാറെക്കു ഒരു മകൻ ഉണ്ടാകും” എന്നല്ലോ വാഗ്ദത്തവച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്രയുമല്ല, റിബെക്കയും നമ്മുടെ പിതാവായ യിസ്ഹാക്ക് എന്ന ഏകനാൽ ഗർഭം ധര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ുട്ടികൾ ജനിക്കയോ ഗുണമാകട്ടെ ദോഷമാകട്ടെ ഒന്നും പ്രവർത്തിക്കയോ ചെയ്യുംമുമ്പേ തിരഞ്ഞെടുപ്പ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ാരമുള്ള ദൈവനിർണ്ണയം പ്രവൃത്തികൾ നിമിത്തമല്ല വിളിച്ചവന്റെ ഇഷ്ടം നിമിത്തം തന്നേ വരേണ്ടതി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മൂത്തവൻ ഇളയവനെ സേവിക്കും” എന്നു അവളോട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ഞാൻ യാക്കോബിനെ സ്നേഹിച്ചു ഏശാവിനെ ദ്വേഷിച്ചിരിക്കുന്നു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 നാം എന്തു പറയേണ്ടു? ദൈവത്തിന്റെ പക്കൽ അനീതി ഉണ്ടോ? ഒരു നാള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എനിക്കു കരുണ തോന്നേണം എന്നുള്ളവനോടു കരുണ തോന്നുകയും എനിക്കു കനിവു തോന്നേണം എന്നുള്ള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ിവു തോന്നുകയും ചെയ്യും” എന്നു അവൻ മോശെയോടു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ഇച്ഛിക്കുന്നവനാലുമല്ല, ഓടുന്നവനാലുമല്ല, കരുണ തോന്നുന്ന ദൈവത്താലത്രേ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ധ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ഇതിന്നായിട്ടു തന്നേ ഞാൻ നിന്നെ നിർത്തിയിരിക്കുന്നതു; നിന്നിൽ എന്റെ ശക്തി കാണ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നാമം സർവ്വഭൂമിയിലും പ്രസ്താവിക്കപ്പെടേണ്ടതിന്നും തന്നേ” എന്നു തിരുവെഴുത്തിൽ ഫറവോ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തനിക്കു മനസ്സുള്ളവനോടു അവന്നു കരുണ തോന്നുന്നു; തനിക്കു മനസ്സുള്ളവരെ അവൻ കഠിനന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കയാൽ അവൻ പിന്നെ കുറ്റം പറയുന്നതു എന്തു? ആർ അവന്റെ ഇഷ്ടത്തോടു എതിർത്തു നില്ക്കുന്നു എ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ോടു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യ്യോ, മനുഷ്യാ, ദൈവത്തൊടു പ്രത്യുത്തരം പറയുന്ന നീ ആർ? മനഞ്ഞിരിക്കുന്നതു മനഞ്ഞവനോടു: നീ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ചമെച്ചതു എന്തു എന്നു ചോദ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ല്ല, കുശവന്നു അതേ പിണ്ഡത്തിൽനിന്നു ഒരു പാത്രം മാനത്തിന്നും മറ്റൊരു പാത്രം അപമാന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വാൻ മണ്ണിന്മേൽ അധികാരം ഇ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ദൈവം തന്റെ കോപം കാണിപ്പാനും ശക്തി വെളിപ്പെടുത്തുവാനും യെഹൂദന്മാരിൽനിന്നു മാത്രമ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ജാതികളിൽനിന്നും വിളിച്ചു തേജസ്സിന്നായി മുന്നൊരുക്കിയ കരുണാപാത്രങ്ങളായ ന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തന്റെ തേജസ്സിന്റെ ധനം വെളിപ്പെടുത്തുവാനും ഇച്ഛിച്ചിട്ടു നാശയോഗ്യമായ കോപപാത്രങ്ങളെ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ക്ഷമയോടെ സഹിച്ചു എങ്കിൽ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ക്രിസ്തുവിൽ സത്യം പറയുന്നു; ഞാൻ പറയുന്നതു ഭോഷ്ക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എന്റെ ജനമല്ലാത്തവരെ എന്റെ ജനം എന്നും പ്രിയയല്ലാത്തവളെ പ്രിയ എന്നും ഞാൻ വിളിക്കും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ിക്കു വലിയ ദുഃഖവും ഹൃദയത്തിൽ ഇടവിടാതെ നോവും ഉണ്ടു എന്നു എന്റെ മനസ്സാക്ഷി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ാത്മാവിൽ സാക്ഷിയ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ൾ എന്റെ ജനമല്ല എന്നു അവരോടു പറഞ്ഞ ഇടത്തിൽ അവർ ജീവനുള്ള ദൈവത്തിന്റെ മക്ക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ഡപ്രകാരം എന്റെ ചാർച്ചക്കാരായ എന്റെ സഹോദരന്മാർക്കു വേണ്ടി ഞാൻ തന്നേ ക്രിസ്തുവിനോടു വേറു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പഗ്രസ്തനാവാൻ ഞാൻ ആഗ്രഹിക്കാ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ു ഹോശേയാപുസ്തകത്തിലും അരുളിച്ചെയ്യുന്നുവല്ലോ. യെശയ്യാവോ യിസ്രായേലിനെക്കുറ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യിസ്രായേല്യർ; പുത്രത്വവും തേജസ്സും നിയമങ്ങളും ന്യായപ്രമാണവും ആരാധനയും വാഗ്ദത്ത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ള്ളവ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താക്കന്മാരും അവർക്കുള്ളവർ തന്നേ; ജഡപ്രകാരം ക്രിസ്തുവും അവരിൽനിന്നല്ലോ ഉത്ഭവിച്ചത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ത്തിന്നും മീതെ ദൈവമായി എന്നെന്നേക്കും വാഴ്ത്ത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യിസ്രായേൽമക്കളുടെ എണ്ണം കടൽക്കരയിലെ മണൽപോലെ ആയിരുന്നാലും ശേഷിപ്പത്രേ രക്ഷിക്കപ്പെടൂ.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ൽ തന്റെ വചനം നിവർത്തിച്ചു ക്ഷണത്തിൽ തീർക്കും” എന്നു വിളിച്ച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മേൻ. ദൈവവചനം വൃഥാവായിപ്പോയി എന്നല്ല; യിസ്രായേലിൽനിന്നു ഉത്ഭവിച്ചവർ എല്ലാം യിസ്രായേല്യർ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സൈന്യങ്ങളുടെ കർത്താവു നമുക്കു സന്തതിയെ ശേഷിപ്പിച്ചില്ലെങ്കിൽ നാം സൊദോമെപ്പോലെ ആകുമായിരു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ൊമോറെക്കു സദൃശമാകുമായിരുന്നു” എന്നു യെശയ്യാ മുമ്പുകൂട്ടി പറഞ്ഞ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ബ്രാഹാമിന്റെ സന്തതിയാകയാൽ എല്ലാവരും മക്കൾ എന്നു വരികയില്ല; “യിസ്ഹാക്കിൽനിന്നു ജനി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സന്തതി എന്നു വിളിക്കപ്പെടും” എന്ന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ആകയാൽ നാം എന്തു പറയേണ്ടു? നീതിയെ പിന്തുടരാത്ത ജാതികൾ നീതിപ്രാപിച്ചു, വിശ്വാസത്താലുള്ള 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തിയുടെ പ്രമാണം പിന്തുടർന്ന യിസ്രായേലോ ആ പ്രമാണത്തിങ്കൽ എത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തെന്തുകൊണ്ടു? വിശ്വാസത്താലല്ല, പ്രവൃത്തികളാൽ അന്വേഷിച്ചതുകൊണ്ടു തന്നേ അവർ ഇടർച്ചക്കല്ല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്ടി ഇടറ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ഇതാ, ഞാൻ സീയോനിൽ ഇടർച്ചക്കല്ലും തടങ്ങൽ പാറയും വെക്കുന്നു; അവനിൽ വിശ്വസിക്കുന്നവൻ ലജ്ജ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ില്ല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2026-10-21T04:43:55Z</dcterms:created>
  <dcterms:modified xsi:type="dcterms:W3CDTF">2026-10-21T04:43:55Z</dcterms:modified>
  <dc:title>റോമർ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