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evertheless we made our prayer unto our God, and set a watch against them day and night,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udah said, The strength of the bearers of burdens is decayed, and there is much rubbish; 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we are not able to build the w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ur adversaries said, They shall not know, neither see, till we come in the midst am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, and slay them, and cause the work to cea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t came to pass, that when the Jews which dwelt by them came, they said unto us ten tim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all places whence all of you shall return unto us they will be upo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set I in the lower places behind the wall, and on the higher places, I even se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 after their families with their swords, their spears, and their bo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looked, and rose up, and said unto the nobles, and to the rulers, and to the res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, Be not all of you afraid of them: remember the LORD, which is great and terrible, and f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your brethren, your sons, and your daughters, your wives, and your hou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t came to pass, when our enemies heard that it was known unto us, and God had brought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nsel to nothing, that we returned all of us to the wall, every one unto his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t came to pass from that time forth, that the half of my servants wrought in the work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other half of them held both the spears, the shields, and the bows, and the habergeons;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ulers were behind all the house of Jud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which built on the wall, and they that bare burdens, with those that laded, every on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of his hands wrought in the work, and with the other hand held a weap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builders, every one had his sword girded by his side, and so built. And he that sound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rumpet was by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 said unto the nobles, and to the rulers, and to the rest of the people, The work is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arge, and we are separated upon the wall, one far from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n what place therefore all of you hear the sound of the trumpet, resort all of you thither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s: our God shall fight for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o we laboured in the work: and half of them held the spears from the rising of the morning t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tars appea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ikewise at the same time said I unto the people, Let every one with his servant lodge with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, that in the night they may be a guard to us, and labour on the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o neither I, nor my brethren, nor my servants, nor the men of the guard which followed me, n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us put off our clothes, saving that every one put them off for was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it came to pass, that when Sanballat heard that we built the wall, he was angry, and t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indignation, and mocked the Je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poke before his brethren and the army of Samaria, and said, What do these feeble Jew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they fortify themselves? will they sacrifice? will they make an end in a day? will they rev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tones out of the heaps of the rubbish which are burn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Tobiah the Ammonite was by him, and he said, Even that which they build, if a fox go up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even break down their stone w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ar, O our God; for we are despised: and turn their reproach upon their own head, and give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 prey in the land of captivi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cover not their iniquity, and let not their sin be blotted out from before you: for they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voked you to anger before the build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o built we the wall; and all the wall was joined together unto the half thereof: for the peop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a mind to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it came to pass, that when Sanballat, and Tobiah, and the Arabians, and the Ammonit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Ashdodites, heard that the walls of Jerusalem were made up, and that the breaches began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pped, then they were very angr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conspired all of them together to come and to fight against Jerusalem, and to hinde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2026-10-21T06:07:43Z</dcterms:created>
  <dcterms:modified xsi:type="dcterms:W3CDTF">2026-10-21T06:07:43Z</dcterms:modified>
  <dc:title>Nehemiah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