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Ezra had prayed, and when he had confessed, weeping and casting himself down before the house of God, there assembled unto him out of Israel a very great congregation of men and women and children: for the people wept very sor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Ezra had prayed, and when he had confessed, weeping and casting himself down before the house of God, there assembled unto him out of Israel a very great congregation of men and women and children: for the people wept very sor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Ezra had prayed, and when he had confessed, weeping and casting himself down before the house of God, there assembled unto him out of Israel a very great congregation of men and women and children: for the people wept very so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hechaniah the son of Jehiel, one of the sons of Elam, answered and said unto Ezra, We have trespassed against our God, and have taken strange wives of the people of the land: yet now there is hope in Israel concerning this th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hechaniah the son of Jehiel, one of the sons of Elam, answered and said unto Ezra, We have trespassed against our God, and have taken strange wives of the people of the land: yet now there is hope in Israel concerning this th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hechaniah the son of Jehiel, one of the sons of Elam, answered and said unto Ezra, We have trespassed against our God, and have taken strange wives of the people of the land: yet now there is hope in Israel concerning this th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refore let us make a covenant with our God to put away all the wives, and such as are born of them, according to the counsel of my lord, and of those that tremble at the commandment of our God; and let it be done according to the law.]]></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refore let us make a covenant with our God to put away all the wives, and such as are born of them, according to the counsel of my lord, and of those that tremble at the commandment of our God; and let it be done according to the law.]]></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refore let us make a covenant with our God to put away all the wives, and such as are born of them, according to the counsel of my lord, and of those that tremble at the commandment of our God; and let it be done according to the law.]]></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rise; for this matter belongs unto you: we also will be with you: be of good courage, and do i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rise; for this matter belongs unto you: we also will be with you: be of good courage, and do 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arose Ezra, and made the chief priests, the Levites, and all Israel, to swear that they should do according to this word. And they swor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arose Ezra, and made the chief priests, the Levites, and all Israel, to swear that they should do according to this word. And they swor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Ezra rose up from before the house of God, and went into the chamber of Johanan the son of Eliashib: and when he came thither, he did eat no bread, nor drink water: for he mourned because of the transgression of them that had been carried aw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Ezra rose up from before the house of God, and went into the chamber of Johanan the son of Eliashib: and when he came thither, he did eat no bread, nor drink water: for he mourned because of the transgression of them that had been carried aw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Ezra rose up from before the house of God, and went into the chamber of Johanan the son of Eliashib: and when he came thither, he did eat no bread, nor drink water: for he mourned because of the transgression of them that had been carried awa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made proclamation throughout Judah and Jerusalem unto all the children of the captivity, that they should gather themselves together unto Jerusal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at whosoever would not come within three days, according to the counsel of the princes and the elders, all his substance should be forfeited, and himself separated from the congregation of those that had been carried awa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at whosoever would not come within three days, according to the counsel of the princes and the elders, all his substance should be forfeited, and himself separated from the congregation of those that had been carried awa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at whosoever would not come within three days, according to the counsel of the princes and the elders, all his substance should be forfeited, and himself separated from the congregation of those that had been carried awa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all the men of Judah and Benjamin gathered themselves together unto Jerusalem within three days. It was the ninth month, on the twentieth day of the month; and all the people sat in the street of the house of God, trembling because of this matter, and for the great rai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all the men of Judah and Benjamin gathered themselves together unto Jerusalem within three days. It was the ninth month, on the twentieth day of the month; and all the people sat in the street of the house of God, trembling because of this matter, and for the great rai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all the men of Judah and Benjamin gathered themselves together unto Jerusalem within three days. It was the ninth month, on the twentieth day of the month; and all the people sat in the street of the house of God, trembling because of this matter, and for the great rai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zra the priest stood up, and said unto them, All of you have transgressed, and have taken strange wives, to increase the trespass of Isra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zra the priest stood up, and said unto them, All of you have transgressed, and have taken strange wives, to increase the trespass of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fore make confession unto the LORD God of your fathers, and do his pleasure: and separate yourselves from the people of the land, and from the strange wiv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fore make confession unto the LORD God of your fathers, and do his pleasure: and separate yourselves from the people of the land, and from the strange wiv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all the congregation answered and said with a loud voice, As you have said, so must we d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all the congregation answered and said with a loud voice, As you have said, so must we d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the people are many, and it is a time of much rain, and we are not able to stand without, neither is this a work of one day or two: for we are many that have transgressed in this thing.]]></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the people are many, and it is a time of much rain, and we are not able to stand without, neither is this a work of one day or two: for we are many that have transgressed in this th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Let now our rulers of all the congregation stand, and let all them which have taken strange wives in our cities come at appointed times, and with them the elders of every city, and the judges thereof, until the fierce wrath of our God for this matter be turned from u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Let now our rulers of all the congregation stand, and let all them which have taken strange wives in our cities come at appointed times, and with them the elders of every city, and the judges thereof, until the fierce wrath of our God for this matter be turned from u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Let now our rulers of all the congregation stand, and let all them which have taken strange wives in our cities come at appointed times, and with them the elders of every city, and the judges thereof, until the fierce wrath of our God for this matter be turned from u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Let now our rulers of all the congregation stand, and let all them which have taken strange wives in our cities come at appointed times, and with them the elders of every city, and the judges thereof, until the fierce wrath of our God for this matter be turned from u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nly Jonathan the son of Asahel and Jahaziah the son of Tikvah were employed about this matter: and Meshullam and Shabbethai the Levite helped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nly Jonathan the son of Asahel and Jahaziah the son of Tikvah were employed about this matter: and Meshullam and Shabbethai the Levite helped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the captivity did so. And Ezra the priest, with certain chief of the fathers, after the house of their fathers, and all of them by their names, were separated, and sat down in the first day of the tenth month to examine the matt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the captivity did so. And Ezra the priest, with certain chief of the fathers, after the house of their fathers, and all of them by their names, were separated, and sat down in the first day of the tenth month to examine the matt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the captivity did so. And Ezra the priest, with certain chief of the fathers, after the house of their fathers, and all of them by their names, were separated, and sat down in the first day of the tenth month to examine the matt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made an end with all the men that had taken strange wives by the first day of the first mon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made an end with all the men that had taken strange wives by the first day of the first mont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mong the sons of the priests there were found that had taken strange wives: namely, of the sons of Jeshua the son of Jozadak, and his brethren; Maaseiah, and Eliezer, and Jarib, and Gedalia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mong the sons of the priests there were found that had taken strange wives: namely, of the sons of Jeshua the son of Jozadak, and his brethren; Maaseiah, and Eliezer, and Jarib, and Gedalia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gave their hands that they would put away their wives; and being guilty, they offered a ram of the flock for their trespas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gave their hands that they would put away their wives; and being guilty, they offered a ram of the flock for their trespas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of the sons of Immer; Hanani, and Zebadia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of the sons of Harim; Maaseiah, and Elijah, and Shemaiah, and Jehiel, and Uzzia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f the sons of Pashur; Elioenai, Maaseiah, Ishmael, Nethaneel, Jozabad, and Elasa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lso of the Levites; Jozabad, and Shimei, and Kelaiah, (the same is Kelita,) Pethahiah, Judah, and Eliez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lso of the Levites; Jozabad, and Shimei, and Kelaiah, (the same is Kelita,) Pethahiah, Judah, and Eliez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f the singers also; Eliashib: and of the porters; Shallum, and Telem, and Uri.]]></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Moreover of Israel: of the sons of Parosh; Ramiah, and Jeziah, and Malchiah, and Miamin, and Eleazar, and Malchijah, and Benaia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Moreover of Israel: of the sons of Parosh; Ramiah, and Jeziah, and Malchiah, and Miamin, and Eleazar, and Malchijah, and Benaia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of the sons of Elam; Mattaniah, Zechariah, and Jehiel, and Abdi, and Jeremoth, and Elia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of the sons of Zattu; Elioenai, Eliashib, Mattaniah, and Jeremoth, and Zabad, and Aziz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Of the sons also of Bebai; Jehohanan, Hananiah, Zabbai, and Athlai.]]></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of the sons of Bani; Meshullam, Malluch, and Adaiah, Jashub, and Sheal, and Ramot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of the sons of Pahathmoab; Adna, and Chelal, Benaiah, Maaseiah, Mattaniah, Bezaleel, and Binnui, and Manasse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of the sons of Pahathmoab; Adna, and Chelal, Benaiah, Maaseiah, Mattaniah, Bezaleel, and Binnui, and Manasse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of the sons of Harim; Eliezer, Ishijah, Malchiah, Shemaiah, Shime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enjamin, Malluch, and Shemaria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Of the sons of Hashum; Mattenai, Mattathah, Zabad, Eliphelet, Jeremai, Manasseh, and Shimei.]]></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Of the sons of Bani; Maadai, Amram, and Ue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enaiah, Bedeiah, Chelluh,]]></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Vaniah, Meremoth, Eliashib,]]></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Mattaniah, Mattenai, and Jaasau,]]></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Bani, and Binnui, Shimei,]]></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Shelemiah, and Nathan, and Adaiah,]]></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Machnadebai, Shashai, Sharai,]]></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zareel, and Shelemiah, Shemariah,]]></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Shallum, Amariah, and Josep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Of the sons of Nebo; Jeiel, Mattithiah, Zabad, Zebina, Jadau, and Joel, Benaiah.]]></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ll these had taken strange wives: and some of them had wives by whom they had childre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ll these had taken strange wives: and some of them had wives by whom they had childr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ஸ்றா இப்படி விண்ணப்பம்பண்ணி அறிக்கையிட்டு அழுது, தேவனுடைய ஆலயத்துக்கு முன்பாக தா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கிடக்கையில், இஸ்ரவேல் புருஷரும் ஸ்திரீகளும் பிள்ளைகளுமான மகா பெரிய சபை அவனி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ற்று; ஜனங்கள் மிகவும் அழு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ஏலாமின் புத்திரரில் ஒருவனாகிய யெகியேலின் குமாரன் செக்கனியா எஸ்றாவை நோ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 ஜனங்களிலுள்ள அந்நியஸ்திரீகளைச் சேர்த்துகொண்டதினால், எங்கள் தேவனுக்கு விரோத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தோம்; ஆகிலும் இப்பொழுது இந்தக் காரியத்திலே இன்னும் இஸ்ரவேலுக்காக நம்பிக்கை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ப்பொழுதும் அந்த ஸ்திரீகளெல்லாரையும், அவர்களிடத்தில் பிறந்தவர்களையும், என் ஆண்ட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சனைக்கும், நமது தேவனுடைய கற்பனைக்கு நடுங்குகிறவர்களின் ஆலோசனைக்கும் ஏற்றபிரகாரம் அகற்றிப்போ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நம்முடைய தேவனோடே உடன்படிக்கைப் பண்ணக்கடவோம்; நியாயப்பிரமாணத்தின்படியே செய்ய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ழுந்திரும்; இந்தக் காரியத்தை நடப்பிக்கிறது உமக்கு அடுத்தது; நாங்களும் உம்மோடேகூட இருப்போ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ன்கொண்டு இதைச் செய்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எஸ்றா எழுந்திருந்து, ஆசாரியரிலும் லேவியரிலும் பிரதானமானவர்களும் இஸ்ரவேலனைவரும்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 செய்யும்படிக்கு, அவர்களை ஆணையிடச்சொன்னான்; அவர்கள் ஆணை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ன்பின்பு எஸ்றா தேவனுடைய ஆலயத்துக்கு முன்னிருந்து எழுந்து, எலியாசிபின் குமாரனாகிய யோக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க்குள் பிரவேசித்தான்; அங்கே வந்தபோது, அவன் சிறையிருப்பிலிருந்து வந்தவர்களுடைய குற்றத்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ம் புசியாமலும் தண்ணீர் குடியாமலும் துக்கி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சிறையிருப்பிலிருந்து வந்தவர்கள் எல்லாரும் எருசலேமிலே வந்து கூடவேண்டும்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ன்றுநாளைக்குள்ளே பிரபுக்கள் மூப்பர்களுடைய ஆலோசனையின்படியே எவனாகிலும் வராதேபோனால்,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ல்லாம் ஜப்திசெய்யப்பட்டு, சிறையிருப்பிலிருந்து வந்த சபைக்கு அவன் புறம்பாக்கப்படுவா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லும் எருசலேமிலும் விளம்பர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டியே யூதா பென்யமீன் புத்திரத்தார் எல்லாரும் மூன்றுநாளைக்குள் எருசலேமிலே கூடினார்க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பதாம் மாதம் இருபதாந் தேதியாயிருந்தது; ஜனங்கள் எல்லாரும் தேவனுடைய ஆலயத்தின் வீதியிலே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னாலும் அடைமழையினாலும் நடுங்கி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ஆசாரியனாகிய எஸ்றா எழுந்திருந்து அவர்களை நோக்கி: நீங்கள் இஸ்ரவேலின்மே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த்தை அதிகரிக்கப்பண்ண மறு ஜாதியான ஸ்திரீகளை விவாகம்பண்ணினதினால் பாவஞ்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ழுதும் நீங்கள் உங்கள் பிதாக்களின் தேவனாகிய கர்த்தரிடத்தில் அறிக்கையிட்டு,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த்தின்படியே செய்து, தேசத்தின் ஜனங்களையும், மறுஜாதியான ஸ்திரீகளையும் விட்டு விலகு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சபையார் யாவரும் மகா சத்தத்தோடே பிரதியுத்தரமாக: ஆம், நீர் சொன்ன வார்த்தைகளி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னாலும் ஜனங்கள் திரளாயிருக்கிறார்கள், இது மாரிகாலமுமாயிருக்கிறது, இங்கே வெளியிலே நிற்க எ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 இது ஒருநாள் இரண்டுநாள் வேலையல்ல; இந்தக் காரியத்திலே கட்டளை மீறினவர்களாகிய நாங்கள் அநே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இதற்குச் சபையெங்கும் எங்கள் பிரபுக்கள் விசாரிப்புக்காரராக வைக்கப்படவேண்டும்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னிமித்தம் நம்முடைய தேவனுக்கு இருக்கிற உக்கிரகோபம் எங்களை விட்டுத் திரும்பும்படி,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 மறுஜாதியான ஸ்திரீகளைக் கொண்ட அனைவரும் ஒவ்வொரு பட்டணத்தின் மூப்பரோ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பதிகளோடும் குறித்தகாலங்களில் வரக்கடவ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சகேலின் குமாரன் யோனத்தானும், திக்காவின் குமாரன் யக்சியாவுமாத்திரம் அதை விசாரிக்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கள்; மெசுல்லாமும், சப்பேதா என்னும் லேவியனும் அவர்களுக்கு உதவியா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றையிருப்பிலிருந்து வந்தவர்கள் இந்தப்பிரகாரம் செய்தார்கள்; ஆசாரியனாகிய; எஸ்றாவு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டைய குடும்பத்தின்படியே பேர்பேராக அழைக்கப்பட்ட பிதாவம்சங்களின் தலைவர் அனைவரும்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 விசாரிக்கும்படி பத்தாம் மாதம் முதல்தேதியிலே தனித்து உட்கா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நியஜாதியான ஸ்திரீகளைக்கொண்டவர்கள் எல்லாருடைய காரியத்தையும் முதலாம் மாதம் முதல்தே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 மு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சாரிய புத்திரரில் மறுஜாதியான மனைவிகளைக் கொண்டவர்களாகக் காணப்பட்டர்கள் யாரென்றால்: யோதா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சுவாவின் குமாரரிலும் அவன் சகோதரரிலும், மாசெயா எலியேசர், யாரீப்கெதலியா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வர்கள் எங்கள் ஸ்திரீகளைத் தள்ளிவிடுவோம் என்று கையடித்துக்கொடுத்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வாளிகளானபடியினால் குற்றநிவாரணபலியாக ஒரு ஆட்டுக்கடாவைச் 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ம்மேரின் புத்திரரில் அனானியும், செருபதி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ரீமின் புத்திரரில் மாசெயா, எலியா, செமாயா, யெகியேல், உசி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ஸ்கூரின் புத்திரரில் எலியோனாய், மாசெயா இஸ்மவேல், நெதனெயேல், யோசபாத், எலாசா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லேவியரில் யோசபாத், சிமேயி, கெலிதா என்னும் பேருமுள்ள கெலாயா, பெத்தகீயா, யூதா, எலியே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டகரில் எலியாசிபும், வாசல்காவலாளரில் சல்லூம், தேலேம், ஊரி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ற்ற இஸ்ரவேலருக்குள்ளே பாரோஷின் புத்திரரில் ரமீயா, யெசியா, மல்கியா, மியாமின், எலெயா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ஜா, பெனா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ஏலாமின் புத்திரரில் மத்தனியா, சகரியா, யெகியேல், அப்தி, யெரிமோத், எலி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சத்துவின் புத்திரரில் எலியோனாய், எலியாசிப், மத்தனியா, யெரிமோத், சாபாத் அசிசா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பாயின் புத்திரரில் யோகனான், அனனியா, சாபாயி, அத்லா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னியின் புத்திரரில் மெசுல்லாம், மல்லுக், அதாயா, யாசுப், செயால் ராமோத்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காத்மோவாபின் புத்திரரில் அத்னா, கெலால், பெனாயா, மாசெயா, மத்தனியா பெசலெயேல், பின்னூயி,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ரீமின் புத்திரரில் எலியேசர், இஷியா மல்கியா, செமாயா, ஷி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யமீன், மல்லூக், செமரி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ஆசூமின் புத்திரரில் மத்யி, மத்தத்தா, சாபாத், எலிபெலேத், எரெமாயி, மனாசே, சிமெ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னியின் புத்திரரில் மாதாயி, அம்ராம், ஊ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னாயா, பெதியா, கெ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வனியா மெராமோத், எலெயாசீ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மத்தனியா, மதனாய், யா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னி, பின்னூயி, சி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செலேமியா, நாத்தான், அ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மக்நாத்பாயி, சாசாயி, சா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சரெயேல், செலேமியா, செம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சல்லூம், அமரியா, யோசேப்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நேபோவின் புத்திரரில் ஏயெல், மத்தித்தியா, சாபாத், செபினா, யதாய், யோவேல், பெனாயா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இவர்கள் எல்லாரும் மறுஜாதியான ஸ்திரீகளைக் கொண்டவர்கள், இவர்களில் சிலர் கொண்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களிடத்தில் பிள்ளைகளைப் பெற்றி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10]]></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2026-09-16T23:57:42Z</dcterms:created>
  <dcterms:modified xsi:type="dcterms:W3CDTF">2026-09-16T23:57:42Z</dcterms:modified>
  <dc:title>எஸ்றா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