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பை நாடுங்கள்; ஞானவரங்களையும் விரும்புங்கள்; விசேஷமாய்த் தீர்க்கதரிசன வரத்தை விரும்ப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அந்நியபாஷையில் பேசுகிறவன், ஆவியிலே இரகசியங்களைப்பேசினாலும், அவன் பேசுகிறதை ஒருவனும் அறியாதிருக்கிறபடியினாலே, அவன் மனுஷரிடத்தில் பேசாமல், தேவனிடத்தில் பேச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்க்கதரிசனஞ் சொல்லுகிறவனோ மனுஷருக்கு பக்திவிருத்தியும், புத்தியும், ஆறுதலும் உண்டாகத்தக்கதாகப் பேசு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்க்கதரிசனஞ் சொல்லுகிறவனோ மனுஷருக்கு பக்திவிருத்தியும், புத்தியும், ஆறுதலும் உண்டாகத்தக்கதாகப் பேச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பாஷையில் பேசுகிறவன் தனக்கே பக்திவிருத்தி உண்டாகப் பேசுகிறான்; தீர்க்கதரிசனஞ்சொல்லுகிறவனோ சபைக்கு பக்திவிருத்தி உண்டாகப் பேச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பாஷையில் பேசுகிறவன் தனக்கே பக்திவிருத்தி உண்டாகப் பேசுகிறான்; தீர்க்கதரிசனஞ்சொல்லுகிறவனோ சபைக்கு பக்திவிருத்தி உண்டாகப் பேச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அந்நியபாஷைகளைப் பேசும்படி விரும்புகிறேன்; ஆகிலும், அந்நியபாஷைகளில் பேசுகிறவன் சபைக்கு பக்திவிருத்தி உண்டாகும்படிக்கு அர்த்தத்தையும் சொல்லாவிட்டால், தீர்க்கதரிசனஞ் சொல்லுகிறவன் அவனிலும் மேன்மையுள்ளவன்; ஆதலால் நீங்கள் தீர்க்கதரிசனஞ்சொல்லுகிறவர்களாகவேண்டுமென்று அதிகமாய் விரும்ப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நான் உங்களிடத்தில் வந்து உங்களுக்கு இரகசியங்களை வெளிப்படுத்துவதற்காவது, அறிவுண்டாக்குவதற்காவது, தீர்க்கதரிசனத்தை அறிவிக்கிறதற்காவது, போதகத்தைப் போதிக்கிறதற்காவது ஏதுவானதைச் சொல்லாமல், அந்நியபாஷைகளில் பேசினால் என்னாலே உங்களுக்குப் பிரயோஜனம் எ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ுல்லாங்குழல், சுரமண்டலம் முதலாகிய சத்தமிடுகிற உயிரில்லாத வாத்தியங்கள் தொனிகளில் வித்தியாசம் காட்டாவிட்டால், குழலாலே ஊதப்படுகிறதும், சுரமண்டலத்தாலே வாசிக்கப்படுகிறதும் இன்னதென்று எப்படித் தெரியும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 எக்காளமும் விளங்காத சத்தமிட்டால் எவன் யுத்தத்திற்கு ஆயத்தம்பண்ணுவான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போல, நீங்களும் தெளிவான பேச்சை நாவினால் வசனியாவிட்டால் பேசப்பட்டது இன்னதென்று எப்படித்தெரியும்? ஆகாயத்தில் பேசுகிறவர்களாயிருப்பீ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லகத்திலே எத்தனையோ விதமானபாஷைகள் உண்டாயிருக்கிறது, அவைகளில் ஒன்றும் அர்த்தமில்லாததல்ல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ினும், பாஷையின் கருத்தை நான் அறியாமலிருந்தால், பேசுகிறவனுக்கு அந்நியனாயிருப்பேன், பேசுகிறவனும் எனக்கு அந்நியனாயிரு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ும் ஆவிக்குரிய வரங்களை நாடுகிறவர்களானபடியால், சபைக்குப் பக்திவிருத்தி உண்டாகத்தக்கதாக அவைகளில் தேறும்படி நாடுங்கள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ும் ஆவிக்குரிய வரங்களை நாடுகிறவர்களானபடியால், சபைக்குப் பக்திவிருத்தி உண்டாகத்தக்கதாக அவைகளில் தேறும்படி நாடுங்கள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ப்படி, அந்நியபாஷையில் பேசுகிறவன் அதின் அர்த்தத்தையும் சொல்லத்தக்கதாக விண்ணப்பம்பண்ண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நான் அந்நியபாஷையிலே விண்ணப்பம்பண்ணினால் என் ஆவி விண்ணப்பம்பண்ணுமேயன்றி, என் கருத்து பயனற்றத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நான் அந்நியபாஷையிலே விண்ணப்பம்பண்ணினால் என் ஆவி விண்ணப்பம்பண்ணுமேயன்றி, என் கருத்து பயனற்றத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ிருக்க செய்யவேண்டுவதென்ன? நான் ஆவியோடும் விண்ணப்பம்பண்ணுவேன், கருத்தோடும் விண்ணப்பம்பண்ணுவேன்; நான் ஆவியோடும் பாடுவேன், கருத்தோடும் பா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ல்லாவிட்டால், நீ ஆவியோடு ஸ்தோத்திரம்பண்ணும்போது, கல்லாதவன் உன் ஸ்தோத்திரத்திற்கு ஆமென் என்று எப்படிச் சொல்லுவான்? நீ பேசுகிறது இன்னதென்று அவன் அறியான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நன்றாய் ஸ்தோத்திரம் பண்ணுகிறாய், ஆகிலும் மற்றவன் பக்திவிருத்தியடையமாட்டான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ிலும் நான் அதிகமாய்ப் பாஷைகளைப் பேசுகிறேன், இதற்காக என் தேவனை ஸ்தோத்திரிக்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ிருந்தும், நான் சபையிலே அந்நியபாஷையில் பதினாயிரம் வார்த்தைகளைப் பேசுகிறதிலும், மற்றவர்களை உணர்த்தும்படி என் கருத்தோடே ஐந்து வார்த்தைகளைப் பேசுகிறதே எனக்கு அதிக விருப்பம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கோதரரே, நீங்கள் புத்தியிலே குழந்தைகளாயிராதேயுங்கள்; துர்க்குணத்திலே குழந்தைகளாயும், புத்தியிலோ தேறினவர்களாயும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ுபாஷைக்காரராலும், மறுஉதடுகளாலும் இந்த ஜனங்களிடத்தில் பேசுவேன்; ஆகிலும் அவர்கள் எனக்குச் செவிகொடுப்பதில்லையென்று கர்த்தர் சொல்லுகிறார் என்று வேதத்தில் எழுதியிருக்கிறத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யிருக்க, அந்நியபாஷைகள் விசுவாசிகளுக்கு அடையாளமாயிராமல், அவிசுவாசிகளுக்கு அடையாளமாயிருக்கிறது; தீர்க்கதரிசனமோ அவிசுவாசிகளுக்கு அடையாளமாயிராமல், விசுவாசிகளுக்கு அடையாளமாயி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, சபையாரெல்லாரும் ஏகமாய்க் கூடிவந்து, எல்லாரும் அந்நியபாஷைகளிலே பேசிக்கொள்ளும்போது, கல்லாதவர்களாவது, அவிசுவாசிகளாவது உள்ளே பிரவேசித்தால், அவர்கள் உங்களைப் பைத்தியம் பிடித்தவர்களென்பார்களல்லவ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்லாரும் தீர்க்கதரிசனஞ் சொல்லுகையில், அவிசுவாசியொருவன், அல்லது கல்லாதவனொருவன், உள்ளே பிரவேசித்தால், அவன் எல்லாராலும் உணர்த்துவிக்கப்பட்டும், எல்லாராலும் நிதானிக்கப்பட்டும் இர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ுடைய இருதயத்தின் அந்தரங்கங்களும் வெளியரங்கமாகும், அவன்முகங்குப்புற விழுந்து, தேவனைப்பணிந்துகொண்டு, தேவன் மெய்யாய் உங்களுக்குள்ளே இருக்கிறாரென்று அறிக்கையிடு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கூடிவந்திருக்கிறபோது, ஒருவன் சங்கீதம் பாடுகிறான், ஒருவன் போதகம்பண்ணுகிறான், ஒருவன் அந்நியபாஷையைப் பேசுகிறான், ஒருவன் இரகசியத்தை வெளிப்படுத்துகிறான், ஒருவன் வியாக்கியானம் பண்ணுகிறான். சகோதரரே, இது என்ன? சகலமும் பக்திவிருத்திக்கேதுவாகச் செய்யப்படக்கடவ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ராவது அந்நியபாஷையிலே பேசுகிறதுண்டானால், அது இரண்டுபேர்மட்டில், அல்லது மிஞ்சினால் மூன்றுபேர்மட்டில அடங்கவும், அவர்கள் ஒவ்வொருவராய்ப் பேசவும், ஒருவன் அர்த்தத்தைச் சொல்லவும் 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ர்த்தஞ் சொல்லுகிறவனில்லாவிட்டால், சபையிலே பேசாமல், தனக்கும் தேவனுக்கும் தெரியப் பேசக்கடவ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ீர்க்கதரிசிகள் இரண்டுபேராவது மூன்றுபேராவது பேசலாம், மற்றவர்கள் நிதானிக்கக்கடவ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உட்கார்ந்திருக்கிற மற்றொருவனுக்கு ஏதாகிலும் வெளிப்படுத்தப்பட்டால், முந்திப் பேசினவன் பேசாமலிருக்கக்கடவ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்லாரும் கற்கிறதற்கும் எல்லாரும் தேறுகிறதற்கும், நீங்கள் அனைவரும் ஒவ்வொருவராகத் தீர்க்கதரிசனஞ்சொல்லலா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்லாரும் கற்கிறதற்கும் எல்லாரும் தேறுகிறதற்கும், நீங்கள் அனைவரும் ஒவ்வொருவராகத் தீர்க்கதரிசனஞ்சொல்லலா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ீர்க்கதரிசிகளுடைய ஆவிகள் தீர்க்கதரிசிகளுக்கு அடங்கியிருக்கிறத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கலகத்திற்கு தேவனாயிராமல், சமாதானத்திற்கு தேவனாயிருக்கிறார்; பரிசுத்தவான்களுடைய சபைகளெல்லாவற்றிலேயும் அப்படியே இ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பைகளில் உங்கள் ஸ்திரீகள் பேசாமலிருக்கக்கடவர்கள்; பேசும்படிக்கு அவர்களுக்கு உத்தரவில்லை; அவர்கள் அமர்ந்திருக்கவேண்டும்; வேதமும் அப்படியே சொல்லு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ஒரு காரியத்தைக் கற்றுக்கொள்ள விரும்பினால், வீட்டிலே தங்கள் புருஷரிடத்தில் விசாரிக்கக்கடவர்கள்; ஸ்திரீகள் சபையிலே பேசுகிறது அயோக்கியமாயிருக்கும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ேவவசனம் உங்களிடத்திலிருந்தா புறப்பட்டது? அது உங்களிடத்துக்கு மாத்திரமா வந்தது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் தன்னைத் தீர்க்தரிசியென்றாவது, ஆவியைப் பெற்றவனென்றாவது எண்ணினால், நான் உங்களுக்கு எழுதுகிறவைகள் கர்த்தருடைய கற்பனைகளென்று அவன் ஒத்துக்கொள்ளக்கடவ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ஒருவன் அறியாதவனாயிருந்தால், அவன் அறியாதவனாயிருக்கட்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ப்படியிருக்க, சகோதரரே, தீர்க்கதரிசனஞ்சொல்ல நாடுங்கள், அந்நிய பாஷைகளைப் பேசுகிறதற்கும் தடைபண்ணாதிருங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கலமும் நல்லொழுக்கமாயும் கிரமமாயும் செய்யப்பட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്നേഹം ആചരിപ്പാൻ ഉത്സാഹിപ്പിൻ! ആത്മികവരങ്ങളും വിശേഷാൽ പ്രവചനവരവും വാഞ്ഛ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യഭാഷയിൽ സംസാരിക്കുന്നവൻ മനുഷ്യരോടല്ല ദൈവത്തോടത്രേ സംസാരിക്കുന്നു; ആ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റിയുന്നില്ലല്ലോ; എങ്കിലും അവൻ ആത്മാവിൽ മർമ്മങ്ങളെ സംസ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്രവചിക്കുന്നവനോ ആത്മികവർദ്ധനെക്കും പ്രബോധനത്തിന്നും ആശ്വാസത്തിന്നുമായി മനുഷ്യ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ന്യഭാഷയിൽ സംസാരിക്കുന്നവൻ തനിക്കുതാൻ ആത്മികവർദ്ധന വരുത്തുന്നു; പ്രവചിക്കുന്നവൻ സഭ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ികവർദ്ധന 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എല്ലാവരും അന്യഭാഷകളിൽ സംസാരിക്കേണം എന്നും വിശേഷാൽ പ്രവചിക്കേണം എന്നും ഞാൻ 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ഭാഷകളിൽ സംസാരിക്കുന്നവൻ സഭെക്കു ആത്മികവർദ്ധന ലഭിക്കേണ്ടതിന്നു വ്യാഖ്യാനിക്കുന്നില്ലെ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ക്കുന്നവൻ അവനെക്കാൾ വലിയ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ഹോദരന്മാരേ, ഞാൻ വെളിപ്പാടായിട്ടോ ജ്ഞാനമായിട്ടോ പ്രവചനമായിട്ടോ ഉപദേശമായിട്ടോ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ാതെ അന്യഭാഷകളിൽ സംസാരിച്ചുകൊണ്ടു നിങ്ങളുടെ അടുക്കൽ വന്നാൽ നിങ്ങൾക്കു എന്തു പ്രയോജനം വര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ുഴൽ, വീണ എന്നിങ്ങനെ നാദം കൊടുക്കുന്ന നിർജ്ജീവസാധനങ്ങൾ തന്നേയും നാദഭേദം കാണിക്കാഞ്ഞാൽ ഊതിയത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ീട്ടിയതോ എന്തെന്നു എങ്ങനെ അറി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ാഹളം തെളിവില്ലാത്ത നാദം കൊടുത്താൽ പടെക്കു ആർ ഒരുങ്ങ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പോലെ നിങ്ങളും നാവുകൊണ്ടു തെളിവായ വാക്കു ഉച്ചരിക്കാഞ്ഞാൽ സംസാരിക്കുന്നതു എന്തെന്നു എ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? നിങ്ങൾ കാറ്റിനോടു സംസാരിക്കുന്നവർ ആക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ലോകത്തിൽ വിവിധ ഭാഷകൾ അനവധി ഉണ്ടു; അവയിൽ ഒന്നും തെളിവില്ലാത്ത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ഭാഷ അറിയാഞ്ഞാൽ സംസാരിക്കുന്നവന്നു ഞാൻ ബർബ്ബരൻ ആയിരിക്കും; സംസാരിക്കുന്നവൻ എനിക്കും ബർബ്ബര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്വണ്ണം നിങ്ങളും ആത്മവരങ്ങളെക്കുറിച്ചു വാഞ്ഛയുള്ളവരാകയാൽ സഭയുടെ ആത്മിക വർദ്ധനെക്കായി സഫല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വാൻ ശ്രമ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അന്യഭാഷയിൽ സംസാരിക്കുന്നവൻ വ്യാഖ്യാനവരത്തിന്നായി പ്രാർത്ഥ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അന്യഭാഷയിൽ പ്രാർത്ഥിക്കുന്നു എങ്കിൽ എന്റെ ആത്മാവു പ്രാർത്ഥിക്കുന്നു; എന്റെ ബുദ്ധി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ഫല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ആകയാൽ എന്തു? ഞാൻ ആത്മാവുകൊണ്ടു പ്രാർത്ഥിക്കും; ബുദ്ധികൊണ്ടും പ്രാർത്ഥിക്കും; ആത്മാവ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ടും; ബുദ്ധികൊണ്ടും പാ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ല്ല, നീ ആത്മാവുകൊണ്ടു സ്തോത്രം ചൊല്ലിയാൽ ആത്മവരമില്ലാത്തവൻ നീ പറയുന്നതു തിരിയാതിരിക്കെ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ോത്രത്തിന്നു എങ്ങനെ ആമേൻ പറയ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 നന്നായി സ്തോത്രം ചൊല്ലുന്നു സത്യം; മറ്റവന്നു ആത്മികവർദ്ധന വരുന്ന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ങ്ങളെല്ലാവരിലും അധികം ഞാൻ അന്യഭാഷകളിൽ സംസാരിക്കുന്നതുകൊണ്ടു ഞാൻ ദൈവത്തെ സ്തുത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ങ്കിലും സഭയിൽ പതിനായിരം വാക്കു അന്യഭാഷയിൽ സംസാരിക്കുന്നതിനെക്കാൾ അധികം മറ്റുള്ളവ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ഠിപ്പിക്കേണ്ടതിന്നു ബുദ്ധികൊണ്ടു അഞ്ചുവാക്കു പറവാൻ ഞാൻ ഇച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ഹോദരന്മാരേ, ബുദ്ധിയിൽ കുഞ്ഞുങ്ങൾ ആകരുതു; തിന്മെക്കു ശിശുക്കൾ ആയിരിപ്പിൻ; ബുദ്ധിയില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തിർന്നവരാ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അന്യഭാഷകളാലും അന്യന്മാരുടെ അധരങ്ങളാലും ഞാൻ ഈ ജനത്തോടു സംസാരിക്കും എങ്കിലും അവർ എന്റ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ില്ല എന്നു കർത്താവു അരുളിച്ചെയ്യുന്നു” എന്നു ന്യായപ്രമാണത്തിൽ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തുകൊണ്ടു അന്യഭാഷകൾ അടയാളമായിരിക്കുന്നതു വിശ്വാസികൾക്കല്ല, അവിശ്വാസികൾക്കത്രേ; പ്രവചന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ശ്വാസികൾക്കല്ല, വിശ്വാസികൾക്ക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ഭ ഒക്കെയും ഒരുമിച്ചുകൂടി എല്ലാവരും അന്യഭാഷകളിൽ സംസാരിക്കുന്നു എങ്കിൽ ആത്മവരമില്ലാത്തവര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ശ്വാസികളോ അകത്തു വന്നാൽ നിങ്ങൾക്കു ഭ്രാന്തുണ്ടു എന്നു പറ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ല്ലാവരും പ്രവചിക്കുന്നു എങ്കിലോ അവിശ്വാസിയോ ആത്മവരമില്ലാത്തവനോ അകത്തു വന്നാൽ എല്ലാ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ിനാലും അവന്നു പാപബോധം വരും; അവൻ എല്ലാവരാലും വിവേച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ന്റെ ഹൃദയരഹസ്യങ്ങളും വെളിപ്പെട്ടുവരും; അങ്ങനെ അവൻ കവിണ്ണുവീണു, ദൈവം വാസ്തവമായി നിങ്ങ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 എന്നു ഏറ്റുപറഞ്ഞു ദൈവത്തെ നമസ്ക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കയാൽ എന്തു? സഹോദരന്മാരേ, നിങ്ങൾ കൂടിവരുമ്പോൾ ഓരോരുത്തന്നു സങ്കീർത്തനം ഉണ്ടു, ഉപദേശം ഉ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ാടു ഉണ്ടു, അന്യഭാഷ ഉണ്ടു, വ്യഖ്യാനം ഉണ്ടു, സകലവും ആത്മികവർദ്ധനെക്കായി ഉത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ന്യഭാഷയിൽ സംസാരിക്കുന്നു എങ്കിൽ രണ്ടു പേരോ ഏറിയാൽ മൂന്നുപേരോ ആകട്ടെ; അവർ ഓരോരുത്ത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ക്കയും ഒരുവൻ വ്യാഖ്യാനിക്കയും ചെയ്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വ്യാഖ്യാനി ഇല്ലാഞ്ഞാൽ അന്യഭാഷക്കാരൻ സഭയിൽ മിണ്ടാതെ തന്നോടും ദൈവത്തോടും സംസാ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്രവാചകന്മാർ രണ്ടു മൂന്നു പേർ സംസാരിക്കയും മറ്റുള്ളവർ വിവേചിക്കയും ചെയ്യ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രിക്കുന്നവനായ മറ്റൊരുവന്നു വെളിപ്പാടുണ്ടായാലോ ഒന്നാമത്തവൻ മിണ്ടാത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ല്ലാവരും പഠിപ്പാനും എല്ലാവർക്കും പ്രബോധനം ലഭിപ്പാനുമായി നിങ്ങൾക്കു എല്ലാവർക്കും ഓരോരുത്ത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ക്കാ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്രവാചകന്മാരുടെ ആത്മാക്കൾ പ്രവാചകന്മാർക്കു കീഴടങ്ങ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ദൈവം കലക്കത്തിന്റെ ദൈവമല്ല സമാധാനത്തിന്റെ ദൈവ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വിശുദ്ധന്മാരുടെ സർവ്വസഭകളിലും എന്നപോലെ സ്ത്രീകൾ സഭായോഗങ്ങളിൽ മിണ്ടാതിരിക്കട്ടെ; ന്യായപ്രമാണ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തുപോലെ കീഴടങ്ങിയിരിപ്പാനല്ലാതെ സംസാരിപ്പാൻ അവർക്കു അനുവാദ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ർ വല്ലതും പഠിപ്പാൻ ഇച്ഛിക്കുന്നു എങ്കിൽ വീട്ടിൽവെച്ചു ഭർത്താക്കന്മാരോടു ചോദിച്ചുകൊള്ളട്ട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 സഭയിൽ സംസാരിക്കുന്നതു അനുചിത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ദൈവവചനം നിങ്ങളുടെ ഇടയിൽനിന്നോ പുറപ്പെട്ടതു? അല്ല, നിങ്ങൾക്കു മാത്രമോ വ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താൻ പ്രവാചകൻ എന്നോ ആത്മികൻ എന്നോ ഒരുത്തന്നു തോന്നുന്നു എങ്കിൽ, ഞാൻ നിങ്ങൾക്കു എഴുത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കല്പന ആകുന്നു എന്നു അവൻ അറിഞ്ഞു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ഒരുവൻ അറിയുന്നില്ലെങ്കിൽ അവൻ അറിയാതി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തുകൊണ്ടു സഹോദരന്മാരേ, പ്രവചനവരം വാഞ്ഛിപ്പിൻ; അന്യഭാഷകളിൽ സംസാരിക്കുന്നതു വിലക്കു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സകലവും ഉചിതമായും ക്രമമായും നട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2026-10-21T06:23:32Z</dcterms:created>
  <dcterms:modified xsi:type="dcterms:W3CDTF">2026-10-21T06:23:32Z</dcterms:modified>
  <dc:title>1 കൊരിന്ത്യർ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