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ெண்ணை விவாகம்பண்ணவேண்டாம்; இவ்விடத்தில் உனக்குக் குமாரரும் குமாரத்திகளும் இருக்கவேண்டா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ோடே புசித்துக்குடிக்க உட்காரும்படி விருந்துவீட்டிலும் பிரவேசிய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் தனக்கு தேவர்களை உண்டுபண்ணலாமோ? அவைகள் தேவர்கள் அல்லவ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ીજા એક પ્રસંગે મને યહોવાની વાણી સંભળા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‘તારે આ જગ્યાએ લગ્ન કરવા નહિ, કે છોકરાં વાળા ન થવ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, આ જગ્યાએ જન્મેલા બાળકો વિષે અને તેમને જન્મ આપનાર માતાપિતા વિષે હું કહું છું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“તેઓ ભયંકર રોગોને લીધે મૃત્યુ પામશે, કોઇ તેઓને માટે ચિંતા કરશે નહિ કે તેઓને દફનાવશે નહિ, પરં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ા મૃતદેહો ખુલ્લા મેદાનમાં પડ્યા રહેશે અને ભોંય પર સડી જઇ ખાતરરૂપ થશે. તેઓ યુદ્ધ કે દુકાળ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ૃત્યુ પામશે અને તેઓના મૃતદેહોને પંખીઓ અને પશુઓ ફાડી ખ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જે ઘર શોકમાં હોય ત્યાં જઇશ નહિ. તેમના શોકમાં ભાગ લેવા કે, તેમને આશ્વાસન આપવા જઇશ નહિ.” આ યહોવ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કારણ કે આ લોકો પાસેથી મેં મારી શાંતિ પાછી ખેંચી લીધી છે, મેં મારો પ્રેમ અને મારી દયા પાછા ખેંચ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ીધા છે. આ દેશમાં ઊંચ કે નીચ જે કોઇ મરશે, તેને નહિ કોઇ દફનાવે કે તેનો નહિ કોઇ શોક કરે: તેમને મા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કોઇ પોતાના શરીર પર ઘા કરે કે નહિ કોઇ માથું મુંડાવ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કોઇ તેને સાંત્વન આપવા શોક કરનારની સાથે ખાશે નહિ કે પીશે નહિ, પછી ભલે ને તેનાં માબાપ મૃત્યુ પામ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જે ઘરમાં ખાવાપીવાની ઉજાણી ચાલતી હોય ત્યાં જઇને ખાવાપીવા બેસી જઇશ નહિ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મેં ઇસ્રાએલના દેવ સૈન્યોનો દેવ યહોવાએ કહ્યું છે કે, ‘હું અહીં આ દેશનાં સર્વ હાસ્યનો, આનંદ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ોનો, લગ્ન ઉત્સવોનો તથા વર-કન્યાનાં ગીતોનો અંત લાવીશ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જ્યારે તું આ લોકોને આ બધું કહેશે ત્યારે એ લોકો તને પૂછશે કે, ‘યહોવાએ આ બધી ઘોર આફતો આપણે મ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વાનું શાથી નક્કી કર્યું છે? આપણો શો અપરાધ છે? આપણે આપણા દેવ યહોવાનો શો ગુનો કર્યો છ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્યારે તારે જવાબ આપવો; ‘કારણ, તમારા પિતૃઓએ મારો ત્યાગ કર્યો હતો,’ આ હું યહોવા બોલું છું. ‘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ીજા દેવોને માની તેમની પૂજા કરી હતી; તેમણે મારો ત્યાગ કર્યો હતો અને મારા નિયમશાસ્ત્રનું પાલન કર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ો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અને તમે તમારાં પિતૃઓનાં કરતાં પણ વધારે દુષ્ટતા આચરો છો! તમારા હૃદયની ઇચ્છાઓ સંતોષાય ત્યાં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દુષ્ટતાની પાછળ જાઓ છો અને મને આધીન થવાનો ઇન્કાર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થી હું તમને આ દેશમાંથી ઉખાડી; તમને અને તમારાં પિતૃઓને અજાણ્યા દેશમાં ફગાવી દેનાર છું. ત્યાં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તદિવસ વિદેશી દેવોને ભજ્યા કરજો. કારણ, હું તમારા પર દયા રાખવાનો નથી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 કહે છે, “જુઓ, હવે એ સમય આવે છે જ્યારે લોકો સોગંદ લેતી વખતે ક્યારેય નહિ કહે કે જેવી રી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ોક્કસ પણે યહોવા જીવે છે ઇસ્રાએલના લોકોને મિસરમાંથી બહાર લઇ આવ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ણ તેઓ કહેશે જેમ ચોક્કસ પણે યહોવા જીવીત છે તેમ ઇસ્રાએલીઓને ઉત્તરના પ્રદેશમાંથી અને પોતે તે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હાંકી કાઢયા હતા તે બધા દેશોમાંથી પાછા લાવનાર યહોવાના સમ!’ કારણકે, મેં તેમના પૂર્વજોને ભૂમિ આપ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 તેમાં જ હું તેમને પાછા લ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યહોવા કહે છે, “હવે હું અનેક માછીમારોને મોકલીશ અને તેઓ તે લોકોને જાળમાં પકડી પાડશે. ત્યાર પછ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ક શિકારીઓને મોકલીશ અને તેઓ તેમને એકેએક પર્વત પરથી અને એકેએક ગુફામાંથી શોધી કાઢીને તેમનો શિ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કારણ કે હું આખો વખત તેમનું અને તેમના પાપોનું નિરીક્ષણ કરું છું. તેથી મારાથી કશું છુપું રહેત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હું તેમની પાસે તેમનાં પાપોનો અને દુષ્ટતાનો બમણો બદલો લઇશ, કારણ, તેમણે મારા દેશની ભૂમિને મુડદ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ી ઘૃણાસ્પદ મૂર્તિઓથી ભરી દઇને અભડાવ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યહોવા, સંકટના સમયમાં મને બચાવનાર, મારું સાર્મથ્ય તથા મારો ગઢ, સમગ્ર જગતમાંથી પ્રજાઓ ત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 આવશે અને કહેશે, “અમારા વડીલો મૂર્ખ હતા, કારણ કે તેઓએ જૂઠા દેવોની તથા નિરર્થક મૂર્તિઓની પૂજા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માણસ કદી પોતાના દેવને બનાવી શકતો હશે? માણસના બનાવેલા હોય તે દેવ હોઇ જ ન શક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યહોવા કહે છે, “તેઓ આવી કબૂલાત કરતા આવશે, તો હું મારું સાર્મથ્ય અને પરાક્રમ તેઓને દેખાડીશ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‘હું એકલો જ દેવ છું ને મારું નામ જ ‘યહોવા છે’ તેવું તેઓને સમજાવ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4">
  <a:themeElements>
    <a:clrScheme name="Theme6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2026-10-20T05:23:50Z</dcterms:created>
  <dcterms:modified xsi:type="dcterms:W3CDTF">2026-10-20T05:23:50Z</dcterms:modified>
  <dc:title>યિર્મેયા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