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ாகப் பொறுமையுடன் காத்திருந்தேன்; அவர் என்னிடமாய்ச் சாய்ந்து, என் கூப்பிடுதலைக் கேட்ட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யங்கரமான குழியிலும் உளையான சேற்றிலுமிருந்து என்னைத் தூக்கியெடுத்து, என் கால்களைக் கன்மலையின்மேல் நிறுத்தி, என் அடிகளை உறுதிப்படுத்த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யங்கரமான குழியிலும் உளையான சேற்றிலுமிருந்து என்னைத் தூக்கியெடுத்து, என் கால்களைக் கன்மலையின்மேல் நிறுத்தி, என் அடிகளை உறுதிப்படுத்த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தேவனைத் துதிக்கும் புதுப்பாட்டை அவர் என் வாயிலே கொடுத்தார்; அநேகர் அதைக் கண்டு, பயந்து, கர்த்தரை நம்ப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தேவனைத் துதிக்கும் புதுப்பாட்டை அவர் என் வாயிலே கொடுத்தார்; அநேகர் அதைக் கண்டு, பயந்து, கர்த்தரை நம்ப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ங்காரிகளையும் பொய்யைச் சார்ந்திருக்கிறவர்களையும் நோக்காமல் கர்த்தரையே தன் நம்பிக்கையாக வைக்கிற மனுஷன் பாக்கிய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ங்காரிகளையும் பொய்யைச் சார்ந்திருக்கிறவர்களையும் நோக்காமல் கர்த்தரையே தன் நம்பிக்கையாக வைக்கிற மனுஷன் பாக்கிய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ேவனாகிய கர்த்தாவே, நீர் எங்கள் நிமித்தஞ்செய்த உம்முடைய அதிசயங்களும் உம்முடைய யோசனைகளும் அநேகமாயிருக்கிறது; ஒருவரும் அவைகளை உமக்கு விவரித்துச்சொல்லிமுடியாது; நான் அவைகளைச் சொல்லி அறிவிக்கவேண்டுமானால் அவைகள் எண்ணிக்கைக்கு மேலானவை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ேவனாகிய கர்த்தாவே, நீர் எங்கள் நிமித்தஞ்செய்த உம்முடைய அதிசயங்களும் உம்முடைய யோசனைகளும் அநேகமாயிருக்கிறது; ஒருவரும் அவைகளை உமக்கு விவரித்துச்சொல்லிமுடியாது; நான் அவைகளைச் சொல்லி அறிவிக்கவேண்டுமானால் அவைகள் எண்ணிக்கைக்கு மேலானவை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யையும் காணிக்கையையும் நீர் விரும்பாமல், என் செவிகளைத் திறந்தீர்; சர்வாங்க தகனபலியையும் பாவநிவாரணபலியையும் நீர் கேட்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யையும் காணிக்கையையும் நீர் விரும்பாமல், என் செவிகளைத் திறந்தீர்; சர்வாங்க தகனபலியையும் பாவநிவாரணபலியையும் நீர் கேட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: இதோ, வருகிறேன், புஸ்தகச்சுருளில் என்னைக்குறித்து எழுதியிருக்கிறது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தேவனே, உமக்குப் பிரியமானதைச் செய்ய விரும்புகிறேன்; உமது நியாயப்பிரமாணம் என் உள்ளத்திற்குள் இருக்கிறது என்று சொன்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கா சபையிலே நீதியைப் பிரசங்கித்தேன்; என் உதடுகளை மூடேன், கர்த்தாவே, நீர் அதை அறிவ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கா சபையிலே நீதியைப் பிரசங்கித்தேன்; என் உதடுகளை மூடேன், கர்த்தாவே, நீர் அதை அறிவ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நீதியை நான் என் இருதயத்திற்குள் மறைத்துவைக்கவில்லை; உமது சத்தியத்தையும் உமது இரட்சிப்பையும் சொல்லியிருக்கிறேன்; உமது கிருபையையும் உமது உண்மையையும் மகா சபைக்கு அறிவியாதபடிக்கு நான் ஒளித்துவைக்க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நீதியை நான் என் இருதயத்திற்குள் மறைத்துவைக்கவில்லை; உமது சத்தியத்தையும் உமது இரட்சிப்பையும் சொல்லியிருக்கிறேன்; உமது கிருபையையும் உமது உண்மையையும் மகா சபைக்கு அறிவியாதபடிக்கு நான் ஒளித்துவைக்க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்முடைய இரக்கங்களை எனக்குக் கிடையாமற் போகப்பண்ணாதேயும்; உமது கிருபையும் உமது உண்மையும் எப்பொழுதும் என்னைக் காக்கக்கடவ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ண்ணிக்கைக்கு அடங்காத தீமைகள் என்னைச் சூழ்ந்துகொண்டது, என் அக்கிரமங்கள் என்னைத் தொடர்ந்துபிடித்தது, நான் நிமிர்ந்துபார்க்கக் கூடாதிருக்கிறது, அவைகள் என் தலைமயிரிலும் அதிகமாயிருக்கிறது, என் இருதயம் சோர்ந்துபோ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ண்ணிக்கைக்கு அடங்காத தீமைகள் என்னைச் சூழ்ந்துகொண்டது, என் அக்கிரமங்கள் என்னைத் தொடர்ந்துபிடித்தது, நான் நிமிர்ந்துபார்க்கக் கூடாதிருக்கிறது, அவைகள் என் தலைமயிரிலும் அதிகமாயிருக்கிறது, என் இருதயம் சோர்ந்துபோ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என்னை விடுவித்தருளும்; கர்த்தாவே, எனக்குச் சகாயம்பண்ணத் தீவிரிய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ிராணனை அழிக்கத் தேடுகிறவர்கள் ஏகமாய் வெட்கி நாணி, எனக்குத் தீங்குசெய்ய விரும்புகிறவர்கள் பின்னிட்டு இலச்சையடைவார்கள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ிராணனை அழிக்கத் தேடுகிறவர்கள் ஏகமாய் வெட்கி நாணி, எனக்குத் தீங்குசெய்ய விரும்புகிறவர்கள் பின்னிட்டு இலச்சையடைவார்கள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பேரில் ஆ ஆ! ஆ ஆ! என்று சொல்லுகிறவர்கள், தங்கள் வெட்கத்தின் பலனையடைந்து, கைவிடப்படுவார்கள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ைத் தேடுகிற அனைவரும் உமக்குள் மகிழ்ந்து சந்தோஷப்படுவார்களாக; உம்முடைய இரட்சிப்பை விரும்புகிறவர்கள் கர்த்தருக்கு மகிமை உண்டாவதாக என்று எப்பொழுதும் சொல்வார்கள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ைத் தேடுகிற அனைவரும் உமக்குள் மகிழ்ந்து சந்தோஷப்படுவார்களாக; உம்முடைய இரட்சிப்பை விரும்புகிறவர்கள் கர்த்தருக்கு மகிமை உண்டாவதாக என்று எப்பொழுதும் சொல்வார்கள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ிறுமையும் எளிமையுமானவன், கர்த்தரோ என்மேல் நினைவாயிருக்கிறார்; தேவரீர் என் துணையும் என்னை விடுவிக்கிறவருமாயிருக்கிறீர்; என் தேவனே, தாமதியாதேய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ிறுமையும் எளிமையுமானவன், கர்த்தரோ என்மேல் நினைவாயிருக்கிறார்; தேவரீர் என் துணையும் என்னை விடுவிக்கிறவருமாயிருக்கிறீர்; என் தேவனே, தாமதியாதே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కొరకు నేను సహనముతో కనిపెట్టు కొంటిని ఆయన నాకు చెవియొగ్గి నా మొఱ్ఱ ఆలక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శనకరమైన గుంటలోనుండియు జిగటగల దొంగ ఊబిలో నుండియు. ఆయన నన్ను పైకెత్తెను నా పాదములు బండమీద నిలి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అడుగులు స్థిర 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నకు స్తోత్రరూపమగు క్రొత్తగీతమును మన దేవుడు నా నోట నుంచెను. అనేకులు దాని చూచి భయభక్తులుగల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యందు నమి్మకయు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గర్విష్ఠులనైనను త్రోవ విడిచి అబద్ధములతట్టు తిరుగు వారినైనను లక్ష్యపెట్టక యెహోవాను నమ్ముకొన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న్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నా దేవా, నీవు మా యెడల జరిగించిన ఆశ్చర్యక్రియలును మాయెడల నీకున్న తలంపులును బహు విస్తార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ి వివరించి చెప్పెదననుకొంటినా అవి లెక్కకు మించియున్నవి నీకు సాటియైనవాడొక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బలులనైనను నైవేద్యములనైనను నీవు కోరుటలేదు. నీవు నాకు చెవులు నిర్మించియున్నావు. దహన బలుల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పపరిహారార్థ బలులనైనను నీవు తెమ్మ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పుస్తకపుచుట్టలో నన్నుగూర్చి వ్రాయబడిన ప్రకారము నేను వచ్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దేవా, నీ చిత్తము నెరవేర్చుట నాకు సంతోషము నీ ధర్మశాస్త్రము నా ఆంతర్యములో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 పెదవులు మూసికొనక మహాసమాజములో నీతి సువార్తను నేను ప్రకటించియున్నానని నేనంటిని యెహోవా, అది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ే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నీతిని నా హృదయములో నుంచుకొని నేను ఊర కుండలేదు. నీ సత్యమును నీ రక్షణను నేను వెల్లడి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ను నీ కృపను నీ సత్యమును మహాసమాజమునకు తెలుపక నేను వాటికి మరుగుచే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, నీవు నీ వాత్సల్యమును నాకు దూరము చేయవు నీ కృపాసత్యములు ఎప్పుడును నన్ను కాపాడును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లెక్కలేని అపాయములు నన్ను చుట్టుకొనియున్నవి నా దోషములు నన్ను తరిమి పట్టుకొనగా నేను తల యెత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డలేకపోతిని లెక్కకు అవి నా తలవెండ్రుకలను మించియున్నవి నా హృదయము అధైర్యపడ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, దయచేసి నన్ను రక్షించుము యెహోవా, నా సహాయమునకు త్వరగా ర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ా ప్రాణము తీయుటకై యత్నించువారు సిగ్గుపడి బొత్తిగా భ్రమసియుందురు గాక నాకు కీడు చేయ గోర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నుకకు మళ్లింపబడి సిగ్గునొంద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న్ను చూచిఆహా ఆహా అని పలుకువారు తమకు కలుగు అవమానమును చూచి విస్మయ మొందు 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ిన్ను వెదకువారందరు నిన్నుగూర్చి ఉత్సహించి సంతోషించుదురు గాక నీ రక్షణ ప్రేమించువారుయెహోవా మహి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బడును గాక అని నిత్యముచెప్పుకొం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ను శ్రమలపాలై దీనుడనైతిని ప్రభువు నన్ను తలంచుకొనుచున్నాడు. నాకు సహాయము నీవే నా రక్షణకర్త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ే. నా దేవా, ఆలస్యము చే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2026-10-20T07:32:51Z</dcterms:created>
  <dcterms:modified xsi:type="dcterms:W3CDTF">2026-10-20T07:32:51Z</dcterms:modified>
  <dc:title>కీర్తనలు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