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ர்மேல் கண்ணிகளை வருஷிக்கப்பண்ணுவார்: அக்கினியும் கந்தகமும் கடுங்கோடைக் கொந்தளிப்பும் அவர்கள் குடிக்கும் பாத்திரத்தின் பங்க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நீதியுள்ளவர், நீதியின்மேல் பிரியப்படுவார்; அவருடைய முகம் செம்மையானவனை நோக்கி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கர்த்தரை நம்பியிருக்கிறேன்; பின்னை ஏன் நீங்கள் என் ஆத்துமாவை நோக்கி: பட்சியைப்போல உன் மலைக்குப் பறந்துபோ என்று சொல்லுகிற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துன்மார்க்கர் வில்லை வளைத்து, செம்மையான இருதயத்தார்மேல் அந்தகாரத்தில் எய்யும்படி தங்கள் அம்புகளை நாணிலே தொடுக்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துன்மார்க்கர் வில்லை வளைத்து, செம்மையான இருதயத்தார்மேல் அந்தகாரத்தில் எய்யும்படி தங்கள் அம்புகளை நாணிலே தொடுக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ஸ்திபாரங்களும் நிர்மூலமாகிறதே, நீதிமான் என்னசெய்வான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ம்முடைய பரிசுத்த ஆலயத்தில் இருக்கிறார்; கர்த்தருடைய சிங்காசனம் பரலோகத்தில் இருக்கிறது, அவருடைய கண்கள் மனுபுத்திரரைப் பார்க்கிறது; அவருடைய இமைகள் அவர்களைச் சோதித்தறி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ம்முடைய பரிசுத்த ஆலயத்தில் இருக்கிறார்; கர்த்தருடைய சிங்காசனம் பரலோகத்தில் இருக்கிறது, அவருடைய கண்கள் மனுபுத்திரரைப் பார்க்கிறது; அவருடைய இமைகள் அவர்களைச் சோதித்தறி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நீதிமானைச் சோதித்தறிகிறார்; துன்மார்க்கனையும் கொடுமையில் பிரியமுள்ளவனையும் அவருடைய உள்ளம் வெற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ர்மேல் கண்ணிகளை வருஷிக்கப்பண்ணுவார்: அக்கினியும் கந்தகமும் கடுங்கோடைக் கொந்தளிப்பும் அவர்கள் குடிக்கும் பாத்திரத்தின் பங்க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ortion of their c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 righteous LORD loves righteousness; his countenance does behold the up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LORD put I my trust: how say all of you to my soul, Flee as a bird to your mount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, lo, the wicked bend their bow, they make ready their arrow upon the string, that they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vately shoot at the upright i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the foundations be destroyed, what can the righteous 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LORD is in his holy temple, the LORD's throne is in heaven: his eyes behold, his eyelids tr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tries the righteous: but the wicked and him that loves violence his soul h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pon the wicked he shall rain snares, fire and brimstone, and an horrible tempest: thi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