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ஆண்டவரை நோக்கி: நான் உம்முடைய சத்துருக்களை உமக்கு பாதபடியாக்கிப் போடும்வரைக்கும், நீர் என்னுடைய வலதுபாரிசத்தில் உட்காரும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ஆண்டவரை நோக்கி: நான் உம்முடைய சத்துருக்களை உமக்கு பாதபடியாக்கிப் போடும்வரைக்கும், நீர் என்னுடைய வலதுபாரிசத்தில் உட்காரும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ிருந்து உமது வல்லமையின் செங்கோலை அனுப்புவார்; நீர் உம்முடைய சத்துருக்களின் நடுவே ஆளுகைசெய்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ாக்கிரமத்தின் நாளிலே உம்முடைய ஜனங்கள் மனப்பூர்வமும் பரிசுத்த அலங்காரமும் உள்ளவர்களாயிருப்பார்கள்; விடியற்காலத்துக் கர்ப்பத்தில் பிறக்கும் பனிக்குச் சமானமாய் உம்முடைய யெளவன ஜனம் உமக்குப் பிற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ாக்கிரமத்தின் நாளிலே உம்முடைய ஜனங்கள் மனப்பூர்வமும் பரிசுத்த அலங்காரமும் உள்ளவர்களாயிருப்பார்கள்; விடியற்காலத்துக் கர்ப்பத்தில் பிறக்கும் பனிக்குச் சமானமாய் உம்முடைய யெளவன ஜனம் உமக்குப் பிற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மெல்கிசேதேக்கின் முறைமையின்படி என்றென்றைக்கும் ஆசாரியராயிருக்கிறீர் என்று கர்த்தர் ஆணையிட்டார், மனம் மாறாமலுமிரு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வலது பாரிசத்திலிருக்கிற ஆண்டவர், தமது கோபத்தின் நாளிலே ராஜாக்களை வெட்ட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ஜாதிகளுக்குள் நியாயந்தீர்ப்பார்; எல்லா இடங்களையும் பிரேதங்களால் நிரப்புவார்; விஸ்தாரமான தேசங்களின்மேல் தலைவர்களாகிறவர்களை நொறுக்கிப்போட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ழியிலே அவர் நதியில் குடிப்பார், ஆகையால் அவர் தமது தலையை எடு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5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ನನ್ನ ಕರ್ತನಿಗೆ ಹೇಳಿದ್ದೇನೆಂದರೆ ನಾನು ನಿನ್ನ ಶತ್ರುಗಳನ್ನು ನಿನ್ನ ಪಾದಪೀಠವಾಗಿ ಮಾಡುವ ತನಕ ನನ್ನ ಬ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ರ್ಶ್ವದಲ್ಲಿ ಕುಳಿತುಕ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ಬಲಕ್ಕಾಗಿ ಚೀಯೋ ನಿನಿಂದ ಕರ್ತನು ದಂಡವನ್ನು ಕಳುಹಿಸುವನು; ನಿನ್ನ ಶತ್ರುಗಳ ಮಧ್ಯದಲ್ಲಿ ದೊರೆತನ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ಪರಿಶುದ್ಧ ತೆಯ ಸೌಂದರ್ಯಗಳಲ್ಲಿ ಉದಯದ ಗರ್ಭದಲ್ಲಿಂದ ನಿನ್ನ ಜನರು ಬಲದ ದಿವಸದಲ್ಲಿ ಸ್ವಇಷ್ಟವುಳ್ಳವ ರಾಗಿರ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ಬನಿಯಂತೆ ನಿನ್ನ ಯೌವನವು ನಿನಗೆ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ಎಂದೆಂದಿಗೂ ಮೆಲ್ಕೀಜೆದೇಕನ ತರದ ಯಾಜಕನಾಗಿದ್ದೀ ಎಂದು ಕರ್ತನು ಆಣೆಯಿಟ್ಟು ನುಡಿ ದಿದ್ದಾನೆ; ಪಶ್ಚಾತ್ತಾಪಪ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ನಿನ್ನ ಬಲ ಪಾರ್ಶ್ವದಲ್ಲಿದ್ದು ತನ್ನ ಕೋಪದ ದಿವಸದಲ್ಲಿ ಅರಸ ರನ್ನು ಹೊಡೆ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ಅನ್ಯಜನರಲ್ಲಿ ನ್ಯಾಯತೀರಿಸಿ ಹೆಣಗಳಿಂದ ತುಂಬಿಸುವನು; ಬಹು ದೇಶಗಳ ಮೇಲಿರುವ ತಲೆ ಗಳನ್ನು ಗಾಯ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ಾರಿಯಲ್ಲಿ ಹಳ್ಳದ ನೀರು ಕುಡಿಯುವನು; ಆದದರಿಂದ ಆತನು ತಲೆ ಎತ್ತ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2026-10-20T09:58:30Z</dcterms:created>
  <dcterms:modified xsi:type="dcterms:W3CDTF">2026-10-20T09:58:30Z</dcterms:modified>
  <dc:title>ಕೀರ್ತನೆಗಳು : 110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