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the LORD put I my trust: how say all of you to my soul, Flee as a bird to your mountain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the LORD put I my trust: how say all of you to my soul, Flee as a bird to your mountain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, lo, the wicked bend their bow, they make ready their arrow upon the string, that they may privately shoot at the upright in hear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, lo, the wicked bend their bow, they make ready their arrow upon the string, that they may privately shoot at the upright in hear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f the foundations be destroyed, what can the righteous do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is in his holy temple, the LORD's throne is in heaven: his eyes behold, his eyelids try, the children of me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is in his holy temple, the LORD's throne is in heaven: his eyes behold, his eyelids try, the children of me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tries the righteous: but the wicked and him that loves violence his soul hat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tries the righteous: but the wicked and him that loves violence his soul hat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Upon the wicked he shall rain snares, fire and brimstone, and an horrible tempest: this shall be the portion of their cup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Upon the wicked he shall rain snares, fire and brimstone, and an horrible tempest: this shall be the portion of their cup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the righteous LORD loves righteousness; his countenance does behold the uprigh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ர்த்தரை நம்பியிருக்கிறேன்; பின்னை ஏன் நீங்கள் என் ஆத்துமாவை நோக்கி: பட்சியைப்போல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ைக்குப் பறந்துபோ என்று சொல்ல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துன்மார்க்கர் வில்லை வளைத்து, செம்மையான இருதயத்தார்மேல் அந்தகாரத்தில் எய்யும்படி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ம்புகளை நாணிலே தொட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ஸ்திபாரங்களும் நிர்மூலமாகிறதே, நீதிமான் என்னசெய்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பரிசுத்த ஆலயத்தில் இருக்கிறார்; கர்த்தருடைய சிங்காசனம் பரலோகத்தில் இருக்கிற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 கண்கள் மனுபுத்திரரைப் பார்க்கிறது; அவருடைய இமைகள் அவர்களைச் சோதித்தறி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நீதிமானைச் சோதித்தறிகிறார்; துன்மார்க்கனையும் கொடுமையில் பிரியமுள்ளவனையும்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ள்ளம் வெற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ர்மேல் கண்ணிகளை வருஷிக்கப்பண்ணுவார்: அக்கினியும் கந்தகமும் கடுங்கோடைக் கொந்தளி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குடிக்கும் பாத்திரத்தின் பங்க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நீதியுள்ளவர், நீதியின்மேல் பிரியப்படுவார்; அவருடைய முகம் செம்மையானவனை நோக்கி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2026-09-17T05:43:43Z</dcterms:created>
  <dcterms:modified xsi:type="dcterms:W3CDTF">2026-09-17T05:43:43Z</dcterms:modified>
  <dc:title>சங்கீதம்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