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ீங்கள் இன்னின்ன பிரகாரமாய் நடக்கவும், தேவனுக்குப் பிரியமாயிருக்கவும் வேண்டுமென்று, நீங்கள் எங்களால் கேட்டு ஏற்றுக்கொண்டபடியே, அதிகமதிகமாய்த் தேறும்படிக்கு, கர்த்தராகிய இயேசுவுக்குள் உங்களை வேண்டிக்கொண்டு புத்திசொல்ல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இயேசுவினாலே நாங்கள் உங்களுக்குக் கொடுத்த கட்டளைகளை அறிந்திருக்கிறீர்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இயேசுவினாலே நாங்கள் உங்களுக்குக் கொடுத்த கட்டளைகளை அறிந்திருக்கிறீர்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இயேசுவினாலே நாங்கள் உங்களுக்குக் கொடுத்த கட்டளைகளை அறிந்திருக்கிறீ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பரிசுத்தமுள்ளவர்களாகவேண்டுமென்பதே தேவனுடைய சித்தமாயிருக்கிறது. அந்தப்படி, நீங்கள் வேசிமார்க்கத்துக்கு விலகியிரு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அறியாத அஞ்ஞானிகளைப்போல மோக இச்சைக்குட்படாம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அவனவன் தன்தன் சரீரபாண்டத்தைப் பரிசுத்தமாயும் கனமாயும் ஆண்டுகொள்ளும்படி அறிந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ிஷயத்தில் ஒருவனும் மீறாமலும் தன் சகோதரனை வஞ்சியாமலும் இருக்கவேண்டும்; முன்னமே நாங்கள் உங்களுக்குச் சொல்லி, சாட்சியாக எச்சரித்தபடியே இப்படிப்பட்ட விஷயங்களெல்லாவற்றையுங்குறித்துக் கர்த்தர் நீதியைச் சரிக்கட்டுகிறவரா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ிஷயத்தில் ஒருவனும் மீறாமலும் தன் சகோதரனை வஞ்சியாமலும் இருக்கவேண்டும்; முன்னமே நாங்கள் உங்களுக்குச் சொல்லி, சாட்சியாக எச்சரித்தபடியே இப்படிப்பட்ட விஷயங்களெல்லாவற்றையுங்குறித்துக் கர்த்தர் நீதியைச் சரிக்கட்டுகிறவரா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நம்மை அசுத்தத்திற்கல்ல பரிசுத்தத்திற்கே அழை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சட்டைபண்ணுகிறவன் மனுஷரை அல்ல தமது பரிசுத்த ஆவியை நமக்குத் தந்தருளின தேவனையே அசட்டைபண்ண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சட்டைபண்ணுகிறவன் மனுஷரை அல்ல தமது பரிசுத்த ஆவியை நமக்குத் தந்தருளின தேவனையே அசட்டைபண்ண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 சிநேகத்தைக்குறித்து நான் உங்களுக்கு எழுதவேண்டுவதில்லை; நீங்கள் ஒருவரிலொருவர் அன்பாயிருக்கும்படிக்கு தேவனால் போதிக்கப்பட்டவர்களாயிருக்கிற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ீங்கள் மக்கெதோனியா நாடெங்குமுள்ள சகோதரரெல்லாருக்கும் செய்துவருகிறீர்கள். சகோதரரே, அன்பிலே நீங்கள் இன்னும் அதிகமாய்ப் பெருகவு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ீங்கள் மக்கெதோனியா நாடெங்குமுள்ள சகோதரரெல்லாருக்கும் செய்துவருகிறீர்கள். சகோதரரே, அன்பிலே நீங்கள் இன்னும் அதிகமாய்ப் பெருகவு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ம்பேயிருக்கிறவர்களைப்பற்றி யோக்கியமாய் நடந்து, ஒன்றிலும் உங்களுக்குக் குறைவில்லாதிருக்கும்படிக்க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ம்பேயிருக்கிறவர்களைப்பற்றி யோக்கியமாய் நடந்து, ஒன்றிலும் உங்களுக்குக் குறைவில்லாதிருக்கும்படிக்க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ுக்குக் கட்டளையிட்டபடியே, அமைதலுள்ளவர்களாயிருக்கும்படி நாடவும், உங்கள் சொந்த அலுவல்களைப் பார்க்கவும், உங்கள் சொந்தக் கைகளினாலே வேலைசெய்யவும் வேண்டுமென்று உங்களுக்குப் புத்திசொல்ல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ுக்குக் கட்டளையிட்டபடியே, அமைதலுள்ளவர்களாயிருக்கும்படி நாடவும், உங்கள் சொந்த அலுவல்களைப் பார்க்கவும், உங்கள் சொந்தக் கைகளினாலே வேலைசெய்யவும் வேண்டுமென்று உங்களுக்குப் புத்திசொல்ல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சகோதரரே, நித்திரையடைந்தவர்களினிமித்தம் நீங்கள் நம்பிக்கையற்றவர்களான மற்றவர்களைப் போலத் துக்கித்து, அறிவில்லாதிருக்க எனக்கு மன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சகோதரரே, நித்திரையடைந்தவர்களினிமித்தம் நீங்கள் நம்பிக்கையற்றவர்களான மற்றவர்களைப் போலத் துக்கித்து, அறிவில்லாதிருக்க எனக்கு மன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வானவர் மரித்து பின்பு எழுந்திருந்தாரென்று விசுவாசிக்கிறோமே; அப்படியே இயேசுவுக்குள் நித்திரையடைந்தவர்களையும் தேவன் அவரோடேகூடக் கொண்டுவர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வானவர் மரித்து பின்பு எழுந்திருந்தாரென்று விசுவாசிக்கிறோமே; அப்படியே இயேசுவுக்குள் நித்திரையடைந்தவர்களையும் தேவன் அவரோடேகூடக் கொண்டுவர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வார்த்தையை முன்னிட்டு நாங்கள் உங்களுக்குச் சொல்லுகிறதாவது: கர்த்தருடைய வருகைமட்டும் உயிரோடிருக்கும் நாம் நித்திரையடைந்தவர்களுக்கு முந்திக்கொள்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வார்த்தையை முன்னிட்டு நாங்கள் உங்களுக்குச் சொல்லுகிறதாவது: கர்த்தருடைய வருகைமட்டும் உயிரோடிருக்கும் நாம் நித்திரையடைந்தவர்களுக்கு முந்திக்கொள்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கர்த்தர் தாமே ஆரவாத்தோடும், பிரதான தூதனுடைய சத்தத்தோடும், தேவ எக்காளத்தோடும் வானத்திலிருந்து இறங்கிவருவார்; அப்பொழுது கிறிஸ்துவுக்குள் மரித்தவர்கள் முதலாவது எழுந்த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கர்த்தர் தாமே ஆரவாத்தோடும், பிரதான தூதனுடைய சத்தத்தோடும், தேவ எக்காளத்தோடும் வானத்திலிருந்து இறங்கிவருவார்; அப்பொழுது கிறிஸ்துவுக்குள் மரித்தவர்கள் முதலாவது எழுந்தி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உயிரோடிருக்கும் நாமும் கர்த்தருக்கு எதிர்கொண்டுபோக மேகங்கள்மேல், அவர்களோடேகூட ஆகாயத்தில் எடுத்துக்கொள்ளப்பட்டு, இவ்விதமாய் எப்பொழுதும் கர்த்தருடனேகூட இருப்ப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உயிரோடிருக்கும் நாமும் கர்த்தருக்கு எதிர்கொண்டுபோக மேகங்கள்மேல், அவர்களோடேகூட ஆகாயத்தில் எடுத்துக்கொள்ளப்பட்டு, இவ்விதமாய் எப்பொழுதும் கர்த்தருடனேகூட இருப்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இந்த வார்த்தைகளினாலே நீங்கள் ஒருவரையொருவர் தேற்ற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ెట్టుకు సహోదరులారా, మేము ప్రభువైన యేసు ద్వారా మీకిచ్చిన ఆజ్ఞను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ాగా మీరేలాగు నడుచుకొని దేవుని సంతోషపరచవలెనో మావలన నేర్చుకొనిన ప్రకారముగా మీరు నడుచ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 విషయములో మీరు అంతకంతకు అభివృద్ధి నొందవలెనని మిమ్మును వేడుకొని ప్రభువైన యేసునందు హెచ్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రు పరిశుద్ధులగుటయే, అనగా మీరు జారత్వమునకు దూరముగా ఉండుటయే దేవుని చిత్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లో ప్రతివాడును, దేవుని ఎరుగని అన్యజనులవలె కామాభిలాషయందు కా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రిశుద్ధతయందును ఘనతయందును తన తన ఘటమును ఎట్లు కాపాడుకొనవలెనో అది యెరిగియుండుటయే దేవుని చిత్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విషయమందెవడును అతిక్రమించి తన సహోదరునికి మోసము చేయకుండవలెను; ఎందుకనగా మేము పూర్వము మీ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ిచ్చిన ప్రకారము ప్రభువు వీటన్నిటి విషయమై ప్రతిదండన చేయ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రిశుద్ధు లగుటకే దేవుడు మనలను పిలిచెనుగాని అపవిత్రులుగా ఉండుటకు పిలువ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ఉపేక్షించువాడు మనుష్యుని ఉపేక్షింపడు గాని మీకు తన పరిశుద్ధాత్మను అనుగ్రహించిన దేవుని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ేక్ష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హోదరప్రేమనుగూర్చి మీకు వ్రాయనక్కరలేదు; మీరు ఒకని నొకడు ప్రేమించుటకు దేవుని చేతనే నేర్ప బడ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లాగుననే మాసిదోనియ యందంతట ఉన్న సహోదరులందరిని మీరు ప్రేమించుచున్నారు. సహో దరులారా, మీరు ప్రేమ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ొక్కువగా అభి వృద్ధినొందుచుండవలెన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ంఘమునకు వెలుపటివారి యెడల మర్యాదగా నడుచుకొనుచు, మీకేమియు కొదువ లేకుండునట్లు మేము మీకు ఆజ్ఞ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చిన ప్రకారము మీరు పరులజోలికి పో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 సొంతకార్యములను జరుపుకొనుట యందును మీ చేతులతో పనిచేయుటయందును ఆశకలిగి యుండవలెననియు,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ర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హోదరులారా, నిరీక్షణలేని యితరులవలె మీరు దుఃఖపడకుండు నిమిత్తము, నిద్రించుచున్నవారిని గూర్చి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కుండుట మాకిష్టము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ేసు మృతి పొంది తిరిగి లేచెనని మనము నమి్మనయెడల, అదే ప్రకారము యేసునందు నిద్రించి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ాయనతో కూడ వెంటబెట్టుకొన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ేము ప్రభువుమాటను బట్టి మీతో చెప్పునదేమనగా, ప్రభువు రాకడవరకు సజీవులమై నిలిచియుండు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ద్రించినవారికంటె ముందుగా ఆయన సన్నిధి చే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ర్భాటముతోను, ప్రధానదూతశబ్దముతోను, దేవుని బూరతోను పరలోకమునుండి ప్రభువు దిగివచ్చ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నందుండి మృతులైన వారు మొదట లే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మీదట సజీవులమై నిలిచియుండు మనము వారితోకూడ ఏకముగా ప్రభువును ఎదుర్కొనుటకు ఆకాశమండలమునకు మేఘమ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ోబడుదుము. కాగా మనము సదాకాలము ప్రభువుతో కూడ ఉ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బట్టి మీరు ఈ మాటలచేత ఒకనినొకడు ఆదరి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2026-10-21T06:13:20Z</dcterms:created>
  <dcterms:modified xsi:type="dcterms:W3CDTF">2026-10-21T06:13:20Z</dcterms:modified>
  <dc:title>1 దెస్సలొనీకయులకు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