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902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காலையில் (அன்பு நேசரே) உம் திருமுகம் தேடி
அர்ப்பணித்தேன் என்னையே
ஆராதனை துதி ஸ்தோத்திரங்கள்
அப்பனே உமக்குத் தந்த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ஆராதனை (2)
அன்பர் இயேசு ராஜனுக்கே
ஆவியான தேவனுக்க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இந்த நாளின் ஒவ்வொரு நிமிடமும்
உந்தன் நினைவால் நிரம்ப வேண்டும்
என் வாயின் வார்த்தை எல்லாம்
பிறர் காயம் ஆற்ற வேண்ட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ந்தன் ஏக்கம் விருப்பம் எல்லாம்
என் இதயத் துடிப்பாக மாற்றும்
என் ஜீவ நாட்கள் எல்லாம்
ஜெப வீரன் என்று எழுத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சுவிசேஷ பாரம் ஒன்றே
என் சுமையாக மாற வேண்டும்
என் தேச எல்லையெங்கும்
உம் நாமம் சொல்ல வேண்ட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உமக்குகந்த தூய பலியாய் - இந்த
உடலை ஒப்புக் கொடுத்தேன்
ஆட்கொண்டு என்னை நடத்தும்
அபிஷேகத்தாலே நிரப்ப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2026-10-30T15:26:11Z</dcterms:created>
  <dcterms:modified xsi:type="dcterms:W3CDTF">2026-10-30T15:26:11Z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