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தீத், செபோயிம், நெபலாத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ருசலேமிலே குடியிருக்க மனப்பூர்வமாய்ச் சம்மதித்த மனுஷர்களையெல்லாம் ஜனங்கள் வாழ்த்த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லோத், ஓனோ என்னும் ஊர்களிலும், சிற்பாசாரிகளின் பள்ளத்தாக்கிலும் குடி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லேவியரிலே சில வகுப்பார் யூதாவிலும், சிலர் பென்யமீனிலும் இ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லே குடியிருக்கிற பேரேசின் புத்திரரெல்லாரும் நானூற்று அறுபத்தெட்டுப் பராக்கிரமசாலிகள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 கப்பாய், சல்லாய் முதலானவர்கள் தொளாயிரத்து இருபத்தெட்டுப்பே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மேல் விசாரிப்புக்காரனான சிக்ரியின் குமாரன் யோவேலும் பட்டணத்தின்மேல் இரண்டாவது விசாரிப்புக்காரனான செனுவாவின் குமாரன் யூதாவ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மேல் விசாரிப்புக்காரனான சிக்ரியின் குமாரன் யோவேலும் பட்டணத்தின்மேல் இரண்டாவது விசாரிப்புக்காரனான செனுவாவின் குமாரன் யூதாவு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ர்களில் யோயாரிபின் குமாரன் யெதாயா, யாகின் என்பவர்க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சகோதரராகிய பராக்கிரமசாலிகள் நூற்று இருபத்தெட்டுப்பேருமே, இவர்கள்மேல் அகெதோலிமின் குமாரன் சப்தியேல் விசாரிப்புக்காரன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சகோதரராகிய பராக்கிரமசாலிகள் நூற்று இருபத்தெட்டுப்பேருமே, இவர்கள்மேல் அகெதோலிமின் குமாரன் சப்தியேல் விசாரிப்புக்காரனா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யரிலே புன்னியின் குமாரன் சபியாவின் மகனாகிய அஸ்ரிக்காமின் குமாரனான அசூபின் மகன் செமாயாவ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யரிலே புன்னியின் குமாரன் சபியாவின் மகனாகிய அஸ்ரிக்காமின் குமாரனான அசூபின் மகன் செமாயா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ின் வெளிவேலையை விசாரிக்கிற லேவியரின் தலைவரிலே சபெதாயும், யோசபாத்த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பட்டணத்திலிருந்த லேவியர் எல்லாரும் இருநூற்று எண்பத்துநால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ல் காவலாளர் அக்கூபும், தல்மோனும் வாசல்களில் காவல்காக்கிற அவர்கள் சகோதரரும் நூற்றுஎழுபத்திரண்ட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இஸ்ரவேலரும், ஆசாரியரும், லேவியரும் யூதாவின் சகல பட்டணங்களிலும், அவரவர் தங்கள் சுதந்தரத்தில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இஸ்ரவேலரும், ஆசாரியரும், லேவியரும் யூதாவின் சகல பட்டணங்களிலும், அவரவர் தங்கள் சுதந்தரத்தில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தனீமியர் ஒபேலிலே குடியிருந்தார்கள்; அவர்கள்மேல் சீகாவும் கிஸ்பாவும் விசாரிப்புக்காரரா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டகராகிய அவர்களுக்காக அன்றாடகப்படி கொடுக்கப்படும்படி ராஜாவினால் கட்டளையிடப்பட்ட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டகராகிய அவர்களுக்காக அன்றாடகப்படி கொடுக்கப்படும்படி ராஜாவினால் கட்டளையிடப்பட்ட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சுவாவிலும், மோலாதாகிலும், பெத்பெலேதில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்சார்சூகாவிலும், பெயெர்செபாவிலும், அதின் கிராமங்களில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க்லாகிலும், மேகோனாகிலும், அதின் கிராமங்களில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ரிம்மோனிலும், சாரேயாகிலும், யர்மூத்தில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னோவாலும், அதுல்லாமிலும் அவைகளின் கிராமங்களிலும், லாகீசிலும் அதின் நாட்டுப்புறங்களிலும், அசெக்காவிலும் அதின் கிராமங்களிலும், பெயெர்செபா தொடங்கி இன்னோமின் பள்ளத்தாக்குமட்டும் குடியேற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னோவாலும், அதுல்லாமிலும் அவைகளின் கிராமங்களிலும், லாகீசிலும் அதின் நாட்டுப்புறங்களிலும், அசெக்காவிலும் அதின் கிராமங்களிலும், பெயெர்செபா தொடங்கி இன்னோமின் பள்ளத்தாக்குமட்டும் குடியேற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பாவின் ஊராராயிருந்த பென்யமீன் புத்திரர், மிக்மாஸ், ஆயா, பெத்தேல் ஊர்களிலும் அதின் கிளைகளில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பாவின் ஊராராயிருந்த பென்யமீன் புத்திரர், மிக்மாஸ், ஆயா, பெத்தேல் ஊர்களிலும் அதின் கிளைகளில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தோத், நோப், அனனியா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சோர், ஆமா, கித்தாயி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ಅಧಿಕಾರಿಗಳು ಯೆರೂಸಲೇಮಿನಲ್ಲಿ ವಾಸವಾಗಿದ್ದರು. ಇದಲ್ಲದೆ ಹತ್ತು ಮಂದಿ ಯಲ್ಲಿ ಒಬ್ಬನು ಪರಿಶುದ್ಧ ಪಟ್ಟಣವಾದ ಯೆ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ಲೇಮಿನಲ್ಲಿ ವಾಸವಾಗಿರುವದಕ್ಕೂ ಉಳಿದ ಒಂಭತ್ತು ಮಂದಿ ಇತರ ಪಟ್ಟಣಗಳಲ್ಲಿ ವಾಸವಾಗಿರುವದಕ್ಕೂ ಚೀಟುಗಳನ್ನು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ಹಾದೀದು ಚೆಬೋ ಯಾಮ್‌ ನೆಬಲ್ಲಾ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ಜನರು ಯೆರೂ ಸಲೇಮಿನಲ್ಲಿ ವಾಸವಾಗಿರಲು ಸಮ್ಮತಿಸಿದವರನ್ನೆಲ್ಲಾ ಆಶೀರ್ವದ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ಲೋದು ಓನೋನು ಎಂಬ ಕಸಬುಗಾರರ ತಗ್ಗೂ ಇವರಿಗೆ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ೆಹೂದದ ಪಟ್ಟಣಗಳಲ್ಲಿ ಇಸ್ರಾಯೇಲ್ಯರೂ ಯಾಜಕರೂ ಲೇವಿಯರೂ ನೆತಿನಿಯರೂ ಸೊಲೊ ಮೋನನ ಸೇವಕರ ಮಕ್ಕಳೂ ಅವರವರು ತಮ್ಮ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 ಸ್ವಾಸ್ತ್ಯಗಳಲ್ಲಿ ವಾಸವಾಗಿದ್ದರು;ಆದರೆ ವಾಸವಾಗಿದ್ದ ಸೀಮೆಯ ಮುಖ್ಯಸ್ಥರು ಯಾರ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ಲೇವಿಯರ ಯೆಹೂದದಲ್ಲಿಯೂ ಬೆನ್ಯಾವಿಾನಿ ನಲ್ಲಿಯೂ ವಿಭಾಗಿಸಲ್ಪಟ್ಟ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ೆರೂಸಲೇಮಿನೊಳಗೆ ಯೂದನ ಮಕ್ಕಳಲ್ಲಿಯೂ ಬೆನ್ಯಾವಿಾನನ ಮಕ್ಕಳಲ್ಲಿಯೂ ಕೆಲ ವರು 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ೆಹೂದನ ಮಕ್ಕಳು ಯಾರಂದರೆ--ಪೆರೆಚನ ಮಕ್ಕಳಲ್ಲಿ ಮಹಲಲೇಲನ ಮಗನಾದ ಶೆಫಟ್ಯನ ಮಗ ನಾದ ಅಮರ್ಯನ ಮಗನಾದ ಜೆಕರ್ಯ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ಜ್ಜೀಯನ ಮಗನಾದ ಅತಾಯನೂ. ಶಿಲೋನಿಯ ಮಗನಾದ ಜೆಕರೀಯನ ಮಗನಾದ ಯೋಯಾರೀಬನ ಮಗನಾದ ಅದಾಯನ ಮಗನಾದ ಹಜಾಯನ ಮಗನಾದ ಕೊಲ್ಹೋಜ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ಬಾರೂಕನ ಮಗನಾದ ಮಾಸೇಯನ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ೆರೂ ಸಲೇಮಿನಲ್ಲಿ ವಾಸವಾಗಿರುವ ಪೆರೆಚನ ಕುಮಾರರೆಲ್ಲಾ ನಾನೂರ ಅರವತ್ತೆಂಟು ಮಂದಿ. ಇವರು ಪರಾಕ್ರಮಶಾಲಿ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ೆನ್ಯಾವಿಾನನ ಕುಮಾರರು ಯಾರಂದರೆ--ಯೆಶಾ ಯನ ಮಗನಾದ ಈತೀಯೇಲನ ಮಗನಾದ ಮಾಸೇ ಯನ ಮಗನಾದ ಕೋಲಾಯನ ಮಗನಾದ ಪೆದಾ ಯ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ವೇದನ ಮಗನಾದ ಮೆಷು ಲ್ಲಾಮನ ಮಗನಾದ ಸಲ್ಲು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 ತರುವಾಯ ಗಬ್ಬಾಯನು, ಸಲ್ಲಾಯನು, ಮೊದಲಾದ ಒಂಭೈನೂರ ಇಪ್ಪತ್ತೆಂಟು ಮಂದಿಯ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ಜಿಕ್ರಿಯ ಮಗನಾದ ಯೋವೇಲನು ಅವರಿಗೆ ಮೇಲ್ವಿಚಾರಕನಾಗಿದ್ದನು. ಹಸ್ಸೆನೂವನ ಮಗನಾದ ಯೆಹೂದನು ಪಟ್ಟಣ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ನೆಯವ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ಜಕರಲ್ಲಿ ಯಾರಂದರೆ--ಯೋಯಾರೀಬನ ಮಗನಾದ ಯೆದಾಯನು, ಯಾಕೀನ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ಹೀ ಟೂಬನ ಮಗನಾದ ಮೆರಾಯೋತನ ಮಗನಾದ ಚಾದೋಕನ ಮಗನಾದ ಮೆಷುಲ್ಲಾಮನ ಮಗನಾದ ಹಿಲ್ಕೀಯನ ಮಗನಾದ ಸೆರಾಯನು ದೇವರ ಆಲ 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ಯಕ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ನೆಯ ಕೆಲಸವನ್ನು ನಡಿಸುವ ಅವರ ಸಹೋದರರು ಎಂಟು ನೂರ ಇಪ್ಪತ್ತೆರಡು ಮಂದಿ ಇದ್ದರು. ಮಲ್ಕೀಯನ ಮಗನಾದ ಪಷ್ಹೂರ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ೀಯನ ಮಗನಾದ ಅಮ್ಜಿಯ ಮಗನಾದ ಪೆಲಲ್ಯನ ಮಗನಾದ ಯೆರೋ ಹಾಮನ ಮಗನಾದ ಅದಾಯನ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ಿತೃಗಳಲ್ಲಿ ಮುಖ್ಯಸ್ಥರಾದ ಅವನ ಸಹೋದರರೂ ಇನ್ನೂರ ನಾಲ್ವತ್ತೆರಡು ಮಂದಿಯಾಗಿದ್ದರು. ಇಮ್ಮೇರನ ಮಗ 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ಷಿಲ್ಲೇಮೋತನ ಮಗನಾದ ಅಹಜೈಯ ಮಗನಾದ ಅಜರೇಲನ ಮಗನಾದ ಅಮಷ್ಷೈಯ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 ಸಹೋದರರಾದ ಪರಾಕ್ರಮಶಾಲಿಗಳೂ ನೂರ ಇಪ್ಪತ್ತೆಂಟು ಮಂದಿಯಾಗಿದ್ದರು. ಮಹಾ ಪುರುಷರಲ್ಲಿ ಒಬ್ಬನ ಮಗನಾದ ಜಬ್ದೀಯೇಲ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ಮೇಲ್ವಿಚಾರಕ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ಲೇವಿಯರಲ್ಲಿ ಯಾರಂದರೆ--ಲೇವಿಯರ ಯಜ ಮಾನರಲ್ಲಿ ಬುನ್ನೀಯ ಮಗನಾದ ಹಷಬ್ಯನ ಮಗನಾದ ಅಜ್ರೀಕಾಮನ ಮಗನಾದ ಹಷ್ಷೂಬ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ೆಮಾಯ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ಶಬ್ಬೆತೈನೂ ಯೋಜಾಬಾದನೂ ದೇವರ ಆಲಯದ ಹೊರಗಿನ ಕೆಲಸವನ್ನು ವಿಚಾರಿಸುವವ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ಆಸಾಫನ ಮಗ ನಾದ ಜಬ್ದೀಯ ಮಗನಾದ ವಿಾಕಾಯನ ಮಗ ನಾದ ಮತ್ತನ್ಯನು ಪ್ರಾರ್ಥನೆಯಲ್ಲಿ ಸ್ತು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ಂಭಿಸಲು ಮುಖ್ಯಸ್ಥನಾಗಿದ್ದನು. ಅವನ ಸಹೋ ದರರಲ್ಲಿ ಎರಡನೆಯವನು ಬಕ್ಬುಕ್ಯನು; ಅವನ ಸಂಗಡ ಯೆದುತೂನನ ಮಗನಾದ ಗಾಲಾಲ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ಶಮ್ಮೂವನ ಮಗನಾದ ಅಬ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ರಿ ಶುದ್ಧ ಪಟ್ಟಣದಲ್ಲಿರುವ ಲೇವಿಯರೆಲ್ಲಾ ಇನ್ನೂರ ಎಂಭತ್ತು ನಾಲ್ಕು ಮಂದಿಯ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ದ್ವಾರಪಾಲಕರಾದ ಅಕ್ಕೂಬನೂ ಟಲ್ಮೋನನೂ ಬಾಗಲುಗಳನ್ನು ಕಾಯುವವರಾದ ಅವರ ಸಹೋ ದರರೂ ನೂರ ಎಪ್ಪತ್ತೆರಡು ಮಂದಿಯ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ಸ್ರಾಯೇಲ್ಯರ ಮಿಕ್ಕಾದ ಯಾಜಕರೂ ಲೇವಿ ಯರೂ ತಮ್ಮ ತಮ್ಮ ಸ್ವಾಸ್ತ್ಯಗಳಾದ ಯೆಹೂದದ ಎಲ್ಲಾ ಪಟ್ಟಣ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ನೆತಿನಿಯರು ಓಫೇಲಿನಲ್ಲಿ ವಾಸವಾಗಿದ್ದರು. ಚೀಹನೂ ಗಿಷ್ಪನೂ ನೆತಿನಿಯರ ಮೇಲಿದ್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ವಿಾಕನ ಮಗ ನಾದ ಮತ್ತನ್ಯನ ಮಗನಾದ ಹಷಬ್ಯನ ಮಗನಾದ ಬಾನೀಯ ಮಗನಾದ ಉಜ್ಜಿಯು ಯೆರೂಸಲೇಮಿ ನಲ್ಲಿರುವ ಲೇವ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್ವಿಚಾರಕ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ಸಾಫನ ಕುಮಾರರಲ್ಲಿರುವ ಹಾಡುಗಾರರು ದೇವರ ಆಲಯದ ಕಾರ್ಯದ ಮೇಲೆ ವಿಚಾರಣಾ ಕರ್ತರಾಗಿದ್ದರು. ದಿನದಿನ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ಡುಗಾರರಿಗೋಸ್ಕರ ಪ್ರತಿದಿನ ಕಟ್ಟಳೆ ಇರಬೇಕೆಂದು ಅರಸನು ಅವರನ್ನು ಕುರಿತು ಆಜ್ಞಾಪಿಸ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ಯೆಹೂದನ ಮಗನಾದ ಜೇರಹನ ಮಕ್ಕಳಲ್ಲಿ ಒಬ್ಬನಾಗಿರುವ ಮೆಷೇಜಬೇಲನ ಮಗನಾದ ಪೆತಹ್ಯನು ಜನರಿ ಗೋಸ್ಕರ ಸಕ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ಗಳಲ್ಲಿ ಅರಸನ ಕೈ ಹತ್ತಿರ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ಗ್ರಾಮಗಳಲ್ಲಿಯೂ ಅವರ ಹೊಲಗಳಲ್ಲಿಯೂ ಇದ್ದವರು ಯಾರಂದರೆ--ಯೆಹೂದನ ಮಕ್ಕಳಲ್ಲಿ ಕೆಲವರು ಕಿರ್ಯತರ್ಬದಲ್ಲಿಯ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ಾಮಗಳ ಲ್ಲಿಯೂ ದೀಬೋನಿನಲ್ಲಿಯೂ ಅದರ ಗ್ರಾಮಗಳ ಲ್ಲಿಯೂ ಯೆಕಬ್ಜೆಯೇಲಿನಲ್ಲಿಯೂ ಅದರ ಗ್ರಾಮಾಗ 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ಯೇಷೂವದಲ್ಲಿಯೂ ಮೋಲಾದದ ಲ್ಲಿಯೂ ಬೇತ್ಫೆಲೆಟ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ಚರ್ಷೂವಲಿ ನಲ್ಲಿಯೂ ಬೇರ್ಷೆಬ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ುಗಳ ಗ್ರಾಮ ಗಳಲ್ಲಿಯೂ ಚಿಕ್ಲಗನಲ್ಲಿಯೂ ಮೆಕೋನದಲ್ಲಿಯೂ ಅವುಗಳ ಗ್ರಾಮ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ಏನ್ರಿಮ್ಮೋನದ ಲ್ಲಿಯೂ ಚೋರ್ರದಲ್ಲಿಯೂ ಯರ್ಮೂತಿ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ಜನೋಹನಲ್ಲಿಯೂ ಅದುಲ್ಲ್ಲಾಮಿನಲ್ಲಿಯೂ ಇವು ಗಳ ಗ್ರಾಮಗಳಲ್ಲಿಯೂ ಲಾಕೀಷನಲ್ಲಿಯೂ ಅದರ ಹೊಲಗಳಲ್ಲಿಯೂ ಅಜೇಕದಲ್ಲಿಯ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ಾಮ ಗಳಲ್ಲಿಯೂ ವಾಸವಾಗಿದ್ದರು. ಅವರು ಬೇರ್ಷೆಬ ಮೊದಲುಗೊಂಡು ಹಿನ್ನೋಮನ ತಗ್ಗಿನ ವರೆಗೂ 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ದಲ್ಲದೆ ಬೆನ್ಯಾವಿಾನನ ಮಕ್ಕಳು ಗೆಬವು ಮೊದಲುಗೊಂಡು ಮಿಕ್ಮಾಷಿನ ವರೆಗೂ ವಾಸವಾಗಿ ದ್ದರು. ಅಯ್ಯಾವು ಬೇತೇಲು ಇ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ಾಮ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ನಾತೋತು ನೋಬು ಅನನ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ಹಾಚೋರು ರಾಮಾವು ಗಿತ್ತಯಿಮ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2026-10-21T06:09:53Z</dcterms:created>
  <dcterms:modified xsi:type="dcterms:W3CDTF">2026-10-21T06:09:53Z</dcterms:modified>
  <dc:title>ನೆಹೆಮ್ಯನು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