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தாம் சொல்லியிருந்தபடி சாராள்பேரில் கடாட்சமானார்; கர்த்தர் தாம் உரைத்தபடியே சாராளுக்குச் செய்தருளி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பிரகாம் முதிர்வயதாயிருக்கையில், சாராள் கர்ப்பவதியாகி, தேவன் குறித்திருந்த காலத்திலே அவனுக்கு ஒரு குமாரனைப் பெற்ற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பிரகாம் முதிர்வயதாயிருக்கையில், சாராள் கர்ப்பவதியாகி, தேவன் குறித்திருந்த காலத்திலே அவனுக்கு ஒரு குமாரனைப் பெற்ற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ஆபிரகாம் தனக்குச் சாராள் பெற்ற குமாரனுக்கு ஈசாக்கு என்று பேர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நீ எனக்காவது, என் குமாரனுக்காவது, என் பேரனுக்காவது வஞ்சனை செய்யாமல், நான் உனக்குச் செய்த தயவின்படியே, நீ எனக்கும், நீ தங்கியிருக்கிற இந்தத் தேசத்திற்கும், தயவு செய்வேன் என்று இங்கே தேவன் பேரில் எனக்கு ஆணையிட்டுக்கொடு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நீ எனக்காவது, என் குமாரனுக்காவது, என் பேரனுக்காவது வஞ்சனை செய்யாமல், நான் உனக்குச் செய்த தயவின்படியே, நீ எனக்கும், நீ தங்கியிருக்கிற இந்தத் தேசத்திற்கும், தயவு செய்வேன் என்று இங்கே தேவன் பேரில் எனக்கு ஆணையிட்டுக்கொடு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நீ எனக்காவது, என் குமாரனுக்காவது, என் பேரனுக்காவது வஞ்சனை செய்யாமல், நான் உனக்குச் செய்த தயவின்படியே, நீ எனக்கும், நீ தங்கியிருக்கிற இந்தத் தேசத்திற்கும், தயவு செய்வேன் என்று இங்கே தேவன் பேரில் எனக்கு ஆணையிட்டுக்கொடு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குமாரனாகிய ஈசாக்கு பிறந்த எட்டாம் நாளிலே, ஆபிரகாம் தனக்குத் தேவன் கட்டளையிட்டிருந்தபடி அவனுக்கு விருத்த சேதனம்பண்ண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ற்கு ஆபிரகாம்: நான் ஆணையிட்டுக்கொடுக்கிறே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, அபிமெலேக்குடைய வேலைக்காரர் கைவசப்படுத்திக்கொண்ட துரவின் நிமித்தம் ஆபிரகாம் அபிமெலேக்கைக் கடிந்துகொண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, அபிமெலேக்குடைய வேலைக்காரர் கைவசப்படுத்திக்கொண்ட துரவின் நிமித்தம் ஆபிரகாம் அபிமெலேக்கைக் கடிந்துகொண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குமாரனாகிய ஈசாக்கு பிறந்தபோது ஆபிரகாம் நூறு வயதாய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அபிமெலேக்கு: இந்தக்காரியத்தைச் செய்தவன் இன்னான் என்று எனக்குத் தெரியாது, நீயும் எனக்கு அறிவிக்கவில்லை; இன்று நான் அதைக் கேட்டதேயன்றி, இதற்குமுன் அதை நான் கேள்விப்பட்டதே இல்லை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அபிமெலேக்கு: இந்தக்காரியத்தைச் செய்தவன் இன்னான் என்று எனக்குத் தெரியாது, நீயும் எனக்கு அறிவிக்கவில்லை; இன்று நான் அதைக் கேட்டதேயன்றி, இதற்குமுன் அதை நான் கேள்விப்பட்டதே இல்லை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சாராள்: தேவன் என்னை நகைக்கப் பண்ணினார்; இதைக் கேட்கிற யாவரும் என்னோடேகூட நகைப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சாராள்: தேவன் என்னை நகைக்கப் பண்ணினார்; இதைக் கேட்கிற யாவரும் என்னோடேகூட நகை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ாராள் பிள்ளைகளுக்குப் பால் கொடுப்பாள் என்று ஆபிரகாமுக்கு எவன் சொல்லுவான்? அவருடைய முதிர்வயதிலே அவருக்கு ஒரு குமாரனைப் பெற்றேனே என்ற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ாராள் பிள்ளைகளுக்குப் பால் கொடுப்பாள் என்று ஆபிரகாமுக்கு எவன் சொல்லுவான்? அவருடைய முதிர்வயதிலே அவருக்கு ஒரு குமாரனைப் பெற்றேனே என்ற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ள்ளை வளர்ந்து, பால் மறந்தது; ஈசாக்கு பால் மறந்தநாளிலே ஆபிரகாம் பெரிய விருந்துபண்ண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ள்ளை வளர்ந்து, பால் மறந்தது; ஈசாக்கு பால் மறந்தநாளிலே ஆபிரகாம் பெரிய விருந்துபண்ண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ஆபிரகாம் ஆடுமாடுகளைக் கொண்டுவந்து அபிமெலேக்குக்குக் கொடுத்தான்; அவர்கள் இருவரும் உடன்படிக்கை பண்ணிக்கொண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பிரகாம் ஏழு பெண்ணாட்டுக்குட்டிகளைத் தனியே நிறுத்த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பிமெலேக்கு ஆபிரகாமை நோக்கி: நீ தனியே தனியே நிறுத்தின இந்த ஏழு பெண்ணாட்டுக்குட்டிகள் என்னத்திற்கு என்று கே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எகிப்து தேசத்தாளாகிய ஆகார் ஆபிரகாமுக்குப் பெற்ற குமாரன் பரியாசம்பண்ணுகிறதைச் சாராள் கண்ட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நான் இந்தத் துரவு தோண்டினதைக்குறித்து, நீர் சாட்சியாக இந்த ஏழு பெண்ணாட்டுக்குட்டிகளை என் கையில் வாங்கிக்கொள்ள வேண்டும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பிரகாமை நோக்கி: இந்த அடிமைப் பெண்ணையும் அவள் மகனையும் புறம்பே தள்ளும்; இந்த அடிமைப் பெண்ணின் மகன் என் குமாரனாகிய ஈசாக்கோடே சுதந்தரவாளியாயிருப்பதில்லை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பிரகாமை நோக்கி: இந்த அடிமைப் பெண்ணையும் அவள் மகனையும் புறம்பே தள்ளும்; இந்த அடிமைப் பெண்ணின் மகன் என் குமாரனாகிய ஈசாக்கோடே சுதந்தரவாளியாயிருப்பதில்லை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இருவரும் அவ்விடத்தில் ஆணையிட்டுக்கொண்டபடியால், அந்த இடம் பெயர்செபா என்ன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மகனைக்குறித்துச் சொல்லப்பட்ட இந்தக் காரியம் ஆபிரகாமுக்கு மிகவும் துக்கம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பெயர்செபாவிலே உடன்படிக்கை பண்ணிக்கொண்டபின் அபிமெலேக்கும், அவன் சேனாதிபதியாகிய பிகோலும் எழுந்து பெலிஸ்தருடைய தேசத்திற்குத் திரும்பிப்போ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பெயர்செபாவிலே உடன்படிக்கை பண்ணிக்கொண்டபின் அபிமெலேக்கும், அவன் சேனாதிபதியாகிய பிகோலும் எழுந்து பெலிஸ்தருடைய தேசத்திற்குத் திரும்பிப்போ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தேவன் ஆபிரகாமை நோக்கி: அந்தப் பிள்ளையையும், உன் அடிமைப்பெண்ணையும் குறித்துச் சொல்லப்பட்டது உனக்குத் துக்கமாயிருக்க வேண்டாம்; ஈசாக்கினிடத்தில் உன் சந்ததி விளங்கும்; ஆதலால் சாராள் உனக்குச் சொல்வதெல்லாவற்றையும் கே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தேவன் ஆபிரகாமை நோக்கி: அந்தப் பிள்ளையையும், உன் அடிமைப்பெண்ணையும் குறித்துச் சொல்லப்பட்டது உனக்குத் துக்கமாயிருக்க வேண்டாம்; ஈசாக்கினிடத்தில் உன் சந்ததி விளங்கும்; ஆதலால் சாராள் உனக்குச் சொல்வதெல்லாவற்றையும் கே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பிரகாம் பெயர்செபாவிலே ஒரு தோப்பை உண்டாக்கி, சதாகாலமுமுள்ள தேவனாகிய கர்த்தருடைய நாமத்தை அவ்விடத்தில் தொழுதுகொண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பிரகாம் பெயர்செபாவிலே ஒரு தோப்பை உண்டாக்கி, சதாகாலமுமுள்ள தேவனாகிய கர்த்தருடைய நாமத்தை அவ்விடத்தில் தொழுதுகொண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பிரகாம் பெலிஸ்தருடைய தேசத்தில் அநேக நாள் தங்கியிரு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டிமைப்பெண்ணின் மகனும் உன் வித்தாயிருக்கிறபடியால், அவனையும் ஒரு ஜாதியாக்குவேன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் அதிகாலையில் எழுந்து, அப்பத்தையும் ஒரு துருத்தி தண்ணீரையும் எடுத்து, ஆகாருடைய தோளின்மேல் வைத்துப் பிள்ளையையும் ஒப்புக்கொடுத்து, அவளை அனுப்பிவிட்டான்; அவள் புறப்பட்டுப்போய், பெயர்செபாவின் வனாந்தரத்திலே அலைந்து திரிந்த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் அதிகாலையில் எழுந்து, அப்பத்தையும் ஒரு துருத்தி தண்ணீரையும் எடுத்து, ஆகாருடைய தோளின்மேல் வைத்துப் பிள்ளையையும் ஒப்புக்கொடுத்து, அவளை அனுப்பிவிட்டான்; அவள் புறப்பட்டுப்போய், பெயர்செபாவின் வனாந்தரத்திலே அலைந்து திரிந்த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் அதிகாலையில் எழுந்து, அப்பத்தையும் ஒரு துருத்தி தண்ணீரையும் எடுத்து, ஆகாருடைய தோளின்மேல் வைத்துப் பிள்ளையையும் ஒப்புக்கொடுத்து, அவளை அனுப்பிவிட்டான்; அவள் புறப்பட்டுப்போய், பெயர்செபாவின் வனாந்தரத்திலே அலைந்து திரிந்த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ுத்தியிலிருந்த தண்ணீர் செலவழிந்தபின்பு, அவள் பிள்ளையை ஒரு செடியின்கீழே விட்ட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ள்ளை சாகிறதை நான் பார்க்கமாட்டேன் என்று, எதிராக அம்பு பாயும் தூரத்திலே போய் உட்கார்ந்து சத்தமிட்டு அழுத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ள்ளை சாகிறதை நான் பார்க்கமாட்டேன் என்று, எதிராக அம்பு பாயும் தூரத்திலே போய் உட்கார்ந்து சத்தமிட்டு அழுத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பிள்ளையின் சத்தத்தைக் கேட்டார்; தேவதூதன் வானத்திலிருந்து ஆகாரைக் கூப்பிட்டு ஆகாரே, உனக்கு என்ன சம்பவித்தது, பயப்படாதே, பிள்ளையிருக்கும் இடத்திலே தேவன் அவன் சத்தத்தைக் கேட்ட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பிள்ளையின் சத்தத்தைக் கேட்டார்; தேவதூதன் வானத்திலிருந்து ஆகாரைக் கூப்பிட்டு ஆகாரே, உனக்கு என்ன சம்பவித்தது, பயப்படாதே, பிள்ளையிருக்கும் இடத்திலே தேவன் அவன் சத்தத்தைக் கேட்ட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ழுந்து பிள்ளையை எடுத்து அவனை உன் கையினால் பிடித்துக்கொண்டுபோ, அவனைப் பெரிய ஜாதியாக்குவேன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் அவளுடைய கண்களைத் திறந்தார்; அப்பொழுது அவள் ஒரு தண்ணீர்த் துரவைக் கண்டு, போய், துருத்தியிலே தண்ணீர் நிரப்பி, பிள்ளைக்குக் குடிக்கக் கொடுத்த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் அவளுடைய கண்களைத் திறந்தார்; அப்பொழுது அவள் ஒரு தண்ணீர்த் துரவைக் கண்டு, போய், துருத்தியிலே தண்ணீர் நிரப்பி, பிள்ளைக்குக் குடிக்கக் கொடுத்தா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் பிள்ளையுடனே இருந்தார்; அவன் வளர்ந்து வனாந்தரத்திலே குடியிருந்து, வில்வித்தையிலே வல்லவனா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ாரான் வனாந்தரத்திலே குடியிருக்கையில், அவனுடைய தாய் எகிப்து தேசத்தாளாகிய ஒரு பெண்ணை அவனுக்கு விவாகம்பண்ணுவித்தா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ாலத்தில் அபிமெலேக்கும் அவன் சேனாதிபதியாகிய பிகோலும் ஆபிரகாமை நோக்கி: நீ செய்கிற காரியங்கள் எல்லாவற்றிலும் தேவன் உன்னுடனே இருக்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ாலத்தில் அபிமெலேக்கும் அவன் சேனாதிபதியாகிய பிகோலும் ஆபிரகாமை நோக்கி: நீ செய்கிற காரியங்கள் எல்லாவற்றிலும் தேவன் உன்னுடனே இ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सो यहोवा ने जैसा कहा था वैसा ही सारा की सुधि लेके उसके साथ अपने वचन के अनुसार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सो सारा को इब्राहीम से गर्भवती हो कर उसके बुढ़ापे में उसी नियुक्त समय पर जो परमेश्वर ने उस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ाया था एक पुत्र उत्पन्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इब्राहीम ने अपने पुत्र का नाम जो सारा से उत्पन्न हुआ था इसहाक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सो अब मुझ से यहां इस विषय में परमेश्वर की किरिया खा, कि तू न तो मुझ से छल करेगा, और न कभी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ंश से करेगा, परन्तु जैसी करूणा मैं ने तुझ पर की है, वैसी ही तू मुझ पर और इस देश पर भी जिस में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ता है करेग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जब उसका पुत्र इसहाक आठ दिन का हुआ, तब उसने परमेश्वर की आज्ञा के अनुसार उसका खतना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इब्राहीम ने कहा, मैं किरिया ख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इब्राहीम ने अबीमेलेक को एक कुएं के विषय में, जो अबीमेलेक के दासों ने बरीयाई से ले लिया थ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लाहन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जब इब्राहीम का पुत्र इसहाक उत्पन्न हुआ तब वह एक सौ वर्ष क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तब अबीमेलेक ने कहा, मैं नहीं जानता कि किस ने यह काम किया: और तू ने भी मुझे नहीं बताया, और न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आज से पहिले इसके विषय में कुछ सु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सारा ने कहा, परमेश्वर ने मुझे प्रफुल्लित कर दिया है; इसलिये सब सुनने वाले भी मेरे स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फुल्लित हो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फिर उसने यह भी कहा, कि क्या कोई कभी इब्राहीम से कह सकता था, कि सारा लड़कों को दूध पिलाएगी?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ो, मुझ से उसके बुढ़ापे में एक पुत्र उत्पन्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वह लड़का बढ़ा और उसका दूध छुड़ाया गया: और इसहाक के दूध छुड़ाने के दिन इब्राहीम ने बड़ी जेवन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तब इब्राहीम ने भेड़-बकरी, और गाय-बैल ले कर अबीमेलेक को दिए; और उन दोनों ने आपस में वाचा बान्ध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इब्राहीम ने भेड़ की सात बच्ची अलग कर रख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तब अबीमेलेक ने इब्राहीम से पूछा, इन सात बच्चियों का, जो तू ने अलग कर रखी हैं, क्या प्रयोजन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सारा को मिस्री हाजिरा का पुत्र, जो इब्राहीम से उत्पन्न हुआ था, हंसी करता हुआ देख पड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उसने कहा, तू इन सात बच्चियों को इस बात की साक्षी जान कर मेरे हाथ से ले, कि मैं ने कुंआ खोद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सो इस कारण उसने इब्राहीम से कहा, इस दासी को पुत्र सहित बरबस निकाल दे: क्योंकि इस दासी का पु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े पुत्र इसहाक के साथ भागी न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उन दोनों ने जो उस स्थान में आपस में किरिया खाई, इसी कारण उसका नाम बेर्शेबा पड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यह बात इब्राहीम को अपने पुत्र के कारण बुरी ल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जब उन्होंने बेर्शेबा में परस्पर वाचा बान्धी, तब अबीमेलेक, और उसका सेनापति पीकोल उठ कर पलिश्त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देश में लौट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परमेश्वर ने इब्राहीम से कहा, उस लड़के और अपनी दासी के कारण तुझे बुरा न लगे; जो बात सारा तु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कहे, उसे मान, क्योंकि जो तेरा वंश कहलाएगा सो इसहाक ही से च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और इब्राहीम ने बेर्शेबा में झाऊ का एक वृक्ष लगाया, और वहां यहोवा, जो सनातन ईश्वर है, उस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र्थना क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और इब्राहीम पलिश्तियों के देश में बहुत दिनों तक परदेशी हो कर रह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दासी के पुत्र से भी मैं एक जाति उत्पन्न करूंगा इसलिये कि वह तेरा वंश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सो इब्राहीम ने बिहान को तड़के उठ कर रोटी और पानी से भरी चमड़े की थैली भी हाजिरा को दी, औ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न्धे पर रखी, और उसके लड़के को भी उसे दे कर उसको विदा किया: सो वह चली गई, और बेर्शेबा के जंगल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्रमण करने ल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ब थैली का जल चुक गया, तब उसने लड़के को एक झाड़ी के नीचे छोड़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आप उससे तीर भर के टप्पे पर दूर जा कर उसके साम्हने यह सोचकर बैठ गई, कि मुझ को लड़के की मृत्य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नी न पड़े। तब वह उसके साम्हने बैठी हुई चिल्ला चिल्ला के रोने ल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परमेश्वर ने उस लड़के की सुनी; और उसके दूत ने स्वर्ग से हाजिरा को पुकार के कहा, हे हाजिरा तुझ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ा हुआ? मत डर; क्योंकि जहां तेरा लड़का है वहां से उसकी आवाज परमेश्वर को सुन पड़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उठ, अपने लड़के को उठा और अपने हाथ से सम्भाल क्योंकि मैं उसके द्वारा एक बड़ी जाति बन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परमेश्वर ने उसकी आंखे खोल दी, और उसको एक कुंआ दिखाई पड़ा; सो उसने जा कर थैली को जल से भर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ड़के को पिल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परमेश्वर उस लड़के के साथ रहा; और जब वह बड़ा हुआ, तब जंगल में रहते रहते धनुर्धारी बन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वह तो पारान नाम जंगल में रहा करता था: और उसकी माता ने उसके लिये मिस्र देश से एक स्त्री मंगवा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उन दिनों में ऐसा हुआ कि अबीमेलेक अपने सेनापति पीकोल को संग ले कर इब्राहीम से कहने लगा, जो कुछ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ता है उस में परमेश्वर तेरे संग रहता है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2026-10-20T01:24:43Z</dcterms:created>
  <dcterms:modified xsi:type="dcterms:W3CDTF">2026-10-20T01:24:43Z</dcterms:modified>
  <dc:title>उत्पत्ति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