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வாகிய தரியு இட்ட கட்டளையின்படியே பாபிலோன் கஜானாவிலுள்ள தஸ்திர அறையைச் சோ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வாகிய தரியு இட்ட கட்டளையின்படியே பாபிலோன் கஜானாவிலுள்ள தஸ்திர அறையைச் சோத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ாகிய தரியு அரசாளுகிற ஆறாம் வருஷம் ஆதார் என்னும் மாதம் மூன்றாந்தேதியிலே அந்த ஆலயம் கட்டி முடி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ையிருப்பிலிருந்து வந்தவர்கள் முதலாம் மாதம் பதினாலாந்தேதியிலே பஸ்காவையும் ஆசர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রাজা দারিয়াবস তাদের কথার সত্যতা যাচাইযের জন্য প্রাচীন রাজাদের নথিপত্র খুঁজে দেখার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 এই সমস্ত নথিপত্র বাবিলে কোষাগারে রক্ষিত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ভালভাবে অনুসন্ধান করে মাদীয় প্রদেশের অক্মথা দুর্গে প্রাচীন তুলোট কাগজে লেখা একটি সরকারি নথ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গেল যাতে রাজা কোরস জেরুশালেমে মন্দির নির্মাণের জন্য আদেশ দিয়েছিলেন|নথিতে এইরূপে লেখা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োরস তাঁর রাজা হওয়ার প্রথম বছরে জেরুশালেমের মন্দির সম্পর্কে নির্দেশ দিয়েছিলেন| আদেশ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রূপ:“ঈশ্বরের জন্য মন্দিরটি আবার বানানো হোক| এই মন্দিরে ঈশ্বরের জন্য উত্সর্গ নিবেদন করা হব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ভিত্তি স্থাপন করা হোক| মন্দিরটি 90 ফুট চওড়া ও উচ্চতায় 90 ফুট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িরকে ঘিরে তিন সারি বড় পাথরের দেওয়াল ও একসারি বড় কাঠের গুঁড়ির দেওয়াল থাকবে|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মাণের ব্যয় বহন হবে রাজার কোষাগার থে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বূখদ্নিত্‌সর য়ে সব সোনা এবং রূপো লুণ্ঠন করে বাবিলে নিয়ে এসেছিলেন সেগুলি সব অবশ্য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ফেরত্‌ পাঠ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, দারিয়াবস, ফরাত্‌ নদীর পশ্চিমাঞ্চলের রাজ্যপাল তত্তনয়কে, শথর-বোষণয়কে ও অন্যান্য উচ্চপদ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চারীদের জেরুশালেম থেকে সরে য়েতে আদেশ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ঈশ্বরের মন্দির নির্মাণের কাজ বন্ধ করবার চেষ্টা করো না| কর্মীদের বিরক্ত করো না|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পাল এবং ইহুদীদের নেতারা আদিস্থানের ওপর মন্দির পুননির্মাণ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খন আমি এই আদেশ করছি য়ে তোমরা এসব কাজ ইহুদী নেতাদের জন্য করবে, যারা মন্দির নির্মাণের কাজে লিপ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নির্মাণের খরচ আসবে রাজার কোষাগার থেকে এবং ঐ অর্থ আসবে ফরাত্‌ নদীর পশ্চিম পারের অঞ্চলে সংগৃহ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 থেকে| এই সব নির্দেশগুলি তাড়াতাড়ি পালন কর যাতে কাজটি বন্ধ না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্বর্গের ঈশ্বরের মন্দিরে উত্সর্গ করবার জন্য যা যা লাগবে সবই ওদের দাও| জেরুশালেমের যাজকদের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াঁড়, মেষ, পাঁঠা, এমন কি গম, নুন, দ্রাক্ষারস অথবা তেল এসবের প্রয়োজন হয় তবে এসবই ওদের প্রত্যেক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ও; এর য়েন অন্যথা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তারা হয়ত স্বর্গের ঈশ্বরকে সুগন্ধ সম্বলিত হোম উত্সর্গ করবে এবং ঈশ্বরের কাছে আমার 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দের জন্য প্রার্থ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এও আদেশ দিচ্ছি, “কেউ যদি এই আদেশ বদলে দেয় তবে তার বাড়ীর থেকে একটি কড়ি কাঠ খুলে ন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এবং সেই ব্যক্তিকে ঐ কড়ি কাঠে ফাঁসি দেওয়া হবে এবং তার বাড়ীটি ধ্বংস করে একটি বারোযারী শৌচাল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নত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তাঁর নাম জেরুশালেমে রেখে দেবেন| কোন রাজা অথবা দেশ অথবা কেউ যদি এই আদেশ বদলাবার চেষ্ট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জেরুশালেমে মন্দির ধ্বংস করবার চেষ্টা করে তাহলে য়েন ঈশ্বর তাদের পরাজিত ও ধ্বংস করেন|আম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রিয়াবস এই আদেশ দিয়েছি| এই আদেশ অতি সত্ত্বর এবং সম্পূর্ণভাবে পালন করা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ফরাত্‌ নদীর পশ্চিমাঞ্চলের রাজ্যপাল তত্তনয়, শথর-বোষণয় ও তাঁর লোকরা রাজা দারিয়াবসে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তাড়ি ও পুরোপুরিভাবে মেন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ারিয়াবসের রাজত্বের ষষ্ঠ বছরের অদর মাসের তৃতীয় দিনে মন্দির নির্মাণের কাজ শেষ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হুদীদের প্রবীণরা ভাব্বাদী হগয় ও ইদ্দোর পুত্র সখরিয়ের ভবিষ্যতবাণীর দ্বারা অনুপ্রাণ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াহিত হয়ে মন্দির নির্মাণের কাজ চালিযে গেলেন| ইস্রায়েলের ঈশ্বরের আদেশ অনুসারে এবং পার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রাজা কোরস, দারিয়াবস এবং অর্তক্ষস্তের নির্দেশ পালন করে তাঁরা মন্দির নির্মাণের কাজে সাফল্য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ের বাসিন্দারা মন্দির উত্সর্গীকরণের উত্সবটি আনন্দ সহকারে পালন করল| বন্দীদশা থেকে ম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সমস্ত যাজকগণ ও লেবীয়রাও উত্সবে য়োগদা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100 টি ষাঁড়, 200 টি মেষ, 400 টি পুরুষ মেষশাবক বলি দিয়ে মন্দিরটিকে প্রভুর উদ্দেশ্যে উত্সর্গী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ল| এছাড়াও ইস্রায়েলের পাপস্খালনের জন্য 12 টি ছাগল বলি দেওয়া হল| ইস্রায়েলের 12 টি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র জন্য 12 টি ছাগল উত্সর্গ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তারা জেরুশালেমের মন্দিরে ঈশ্বরের সেবার জন্য তাদের দল অনুযায়ী মোশির পুস্তক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অনুযায়ী যাজকগণ ও লেবীয়দের বেছ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থম মাসের চৌদ্দ দিনের মাথায় বন্দীদশা থেকে ফিরে আসা ইহুদীরা নিস্তারপর্ব পাল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াজক ও লেবীয়রা সকলে পরিচ্ছন্ন হয়ে বিশেষ দিনটির জন্য প্রস্তুত হলেন| লেবীয়রা বন্দীদশা থেক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ইহুদীদের সকলের জন্য, তাঁদের নিজেদের জন্য এবং তাঁদের যাজক ভাইদের জন্য নিস্তারপর্বের উত্সর্গী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টিকে বল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বন্দীদশা থেকে ইস্রায়েলে ফিরে আসা সকলে মিলে সেই মেষের মাংস গ্রহণ করলেন| ঐ শহরের অন্য লোক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দেশেরই বাসিন্দা অন্য লোকদের অপবিত্রতা থেকে নিজেদের পবিত্র করে ঐ মেষের মাংস গ্রহণ করলেন| তাঁ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ামনে প্রার্থনা করার জন্য নিজেদের পবিত্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সমস্ত ব্যক্তিরা সাতদিন ধরে মহানন্দে খামিরবিহীন রুটির উত্সব পালন করলেন| ঈশ্বর তাদের সক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িত করে তুললেন কারণ তিনি অশূররাজের মনোবৃত্তিতে পরিবর্তন এনেছিলেন এবং তার ফলে অশূর-রাজ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ঈশ্বরের মন্দির নির্মাণের কাজে সমর্থন জ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2026-10-20T07:53:44Z</dcterms:created>
  <dcterms:modified xsi:type="dcterms:W3CDTF">2026-10-20T07:53:44Z</dcterms:modified>
  <dc:title>ইষ্রা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