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lessed is he whose transgression is forgiven, whose sin is covere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lessed is the man unto whom the LORD imputes not iniquity, and in whose spirit there is no guil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lessed is the man unto whom the LORD imputes not iniquity, and in whose spirit there is no guil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en I kept silence, my bones waxed old through my roaring all the day long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day and night your hand was heavy upon me: my moisture is turned into the drought of summer. Selah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day and night your hand was heavy upon me: my moisture is turned into the drought of summer. Selah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acknowledge my sin unto you, and mine iniquity have I not hid. I said, I will confess my transgressions unto the LORD; and you forgave the iniquity of my sin. Selah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acknowledge my sin unto you, and mine iniquity have I not hid. I said, I will confess my transgressions unto the LORD; and you forgave the iniquity of my sin. Selah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this shall every one that is godly pray unto you in a time when you may be found: surely in the floods of great waters they shall not come nigh unto him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this shall every one that is godly pray unto you in a time when you may be found: surely in the floods of great waters they shall not come nigh unto him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You are my hiding place; you shall preserve me from trouble; you shall compass me about with songs of deliverance. Selah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You are my hiding place; you shall preserve me from trouble; you shall compass me about with songs of deliverance. Selah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will instruct you and teach you in the way which you shall go: I will guide you with mine ey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will instruct you and teach you in the way which you shall go: I will guide you with mine ey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e all of you not as the horse, or as the mule, which have no understanding: whose mouth must be held in with bit and bridle, lest they come near unto you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e all of you not as the horse, or as the mule, which have no understanding: whose mouth must be held in with bit and bridle, lest they come near unto you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Many sorrows shall be to the wicked: but he that trusts in the LORD, mercy shall compass him about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e glad in the LORD, and rejoice, all of you righteous: and shout for joy, all you that are upright in heart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e glad in the LORD, and rejoice, all of you righteous: and shout for joy, all you that are upright in heart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8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வனுடைய மீறுதல் மன்னிக்கப்பட்டதோ, எவனுடைய பாவம் மூடப்பட்டதோ அவன் பாக்கிய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வனுடைய அக்கிரமத்தைக் கர்த்தர் எண்ணாதிருக்கிறாரோ, எவனுடைய ஆவியில் கபடமில்லாதிருக்கிறதோ,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க்கிய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அடக்கிவைத்தமட்டும், நித்தம் என் கதறுதலினாலே என் எலும்புகள் உலர்ந்துபோ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ரவும் பகலும் என்மேல் உம்முடைய கை பாரமாயிருந்ததினால் என் சரீரம் உஷ்ணகால வறட்சிபோல வறண்டுபோ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என் அக்கிரமத்தை மறைக்காமல், என் பாவத்தை உமக்கு அறிவித்தேன்; என் மீறுதல்களைக் கர்த்தர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க்கையிடுவேன் என்றேன்; தேவரீர் என் பாவத்தின் தோஷத்தை மன்னித்தீர்.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ச் சகாயங்கிடைக்குங் காலத்தில் பக்தியுள்ளவனெவனும் உம்மை நோக்கி விண்ணப்பஞ்செய்வா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ொழுது மிகுந்த ஜலப்பிரவாகம் வந்தாலும் அது அவனை அணுக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 எனக்கு மறைவிடமாயிருக்கிறீர்; என்னை நீர் இக்கட்டுக்கு விலக்கிக்காத்து, இரட்சணியப் பாடல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ைச் சூழ்ந்துகொள்ளும்படி செய்வீர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உனக்குப் போதித்து, நீ நடக்கவேண்டிய வழியை உனக்குக் காட்டுவேன்; உன்மேல் என் கண்ணை வை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க்கு ஆலோசனை சொல்ல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ரினாலும் கடிவாளத்தினாலும் வாய் கட்டப்பட்டாலொழிய, உன் கிட்டச் சேராத புத்தியில்லா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திரையைப்போலவும் கோவேறு கழுதையைப்போலவும் இருக்கவேண்ட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னுக்கு அநேக வேதனைகளுண்டு; கர்த்தரை நம்பியிருக்கிறவனையோ கிருபை சூழ்ந்துகொள்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திமான்களே, கர்த்தருக்குள் மகிழ்ந்து களிகூருங்கள்; செம்மையான இருதயமுள்ளவர்களே, நீ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ல்லாரும் ஆனந்த முழக்கமி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2026-09-17T05:39:58Z</dcterms:created>
  <dcterms:modified xsi:type="dcterms:W3CDTF">2026-09-17T05:39:58Z</dcterms:modified>
  <dc:title>சங்கீதம் : 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