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யெகூ பாகாலை இஸ்ரவேலில் இராதபடிக்கு அழ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शोमरोन को पहुंच कर उसने यहोवा के उस वचन के अनुसार जो उसने एलिय्याह से कहा था, अहाब के ज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ोमरोन में बचे रहे, उन सभों को मार के विनाश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येहू ने सब लोगों को इकट्ठा कर के कहा, अहाब ने तो बाल की थोड़ी ही उपासना की थी, अब येहू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ासना बढ़के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सलिये अब बाल के सब नबियों, सब उपासकों और सब याजकों को मेरे पास बुला लाओ, उन में से कोई भी न 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; क्योंकि बाल के लिये मेरा एक बड़ा यज्ञ होने वाला है; जो कोई न आए वह जीवित न बचेगा। येहू ने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पट कर के बाल के सब उपासकों को नाश करने के लिये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येहू ने कहा, बाल की एक पवित्र महासभा का प्रचार करो। और लोगों ने प्रच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ेहू ने सारे इस्राएल में दूत भेजे; तब बाल के सब उपासक आए, यहां तक कि ऐसा कोई न रह गया जो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या हो। और वे बाल के भवन में इतने आए, कि वह एक सिरे से दूसरे सिरे तक भ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उसने उस मनुष्य से जो वस्त्र के घर का अधिकारी था, कहा, बाल के सब उपासकों के लिये वस्त्र निक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आ; सो वह उनके लिये वस्त्र निकाल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येहू रेकाब के पुत्र यहोनादाब को संग ले कर बाल के भवन में गया, और बाल के उपासकों से कहा, ढूंढ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देखो, कि यहां तुम्हारे संग यहोवा का कोई उपासक तो नहीं है, केवल बाल ही के उपासक हैं। तब वे मेल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होमबलि चढ़ाने को भीत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येहू ने तो अस्सी पुरुष बाहर ठहरा कर उन से कहा था, यदि उन मनुष्यों में से जिन्हें मैं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कर दूं, कोई भी बचने पाए, तो जो उसे जाने देगा उसका प्राण, उसके प्राण की सन्ती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जब होमबलि चढ़ चुका, तब येहू ने पहरुओं उौर सरदारों से कहा, भीतर जा कर उन्हें मार डालो;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ने न पाए। तब उन्होंने उन्हें तलवार से मारा और पहरुए और सरदार उन को बाहर फेंक कर बाल के भव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गर क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उन्होंने बाल के भवन में की लाठें निकाल कर फूंक द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बाल की लाठ को उन्होंने तोड़ डाला; और बाल के भवन को ढाकर पायखाना बना दिया; और वह आज तक ऐस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ों येहू ने बाल को इस्राएल में से नाश कर के दू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ौभी नबात के पुत्र यारोबाम, जिसने इस्राएल से पाप कराया था, उसके पापों के अनुसार करने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तेल और दान में के सोने के बछड़ों की पूजा, उस से येहू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यहोवा ने येहू से कहा, इसलिये कि नू ने वह किया, जो मेरी दृष्टि में ठीक है, और अहाब के घरा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इच्छा के अनुसार बर्ताव किया है, तेरे पर पोते के पुत्र तक तेरी सन्तान इस्राएल की गद्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ाजत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परन्तु येहू ने इस्राएल के परमेश्वर यहोवा की व्यवस्था पर पूर्ण मन से चलने की चौकसी न की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रोबाम जिसने इस्राएल से पाप कराया था, उसके पापों के अनुसार करने से वह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न दिनों यहोवा इस्राएल को घटाने लगा, इसलिये हजाएल ने इस्राएल के उन सारे देशों में उन को मार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रदन से पूरब की ओर गिलाद का सारा देश, और गादी और रूबेनी और मनश्शेई का देश अर्थात अरोएर से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अर्नोन की तराई के पास है, गिलाद और बाशान तक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येहू के और सब काम और जो कुछ उसने किया, और उसकी पूर्ण वीरता, यह सब क्या इस्राएल के राजा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तिहास की 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निदान येहू अपने पुरखाओं के संग सो गया, और शोमरोन में उसको मिट्टी दी गई, और उसका पुत्र यहोआहा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्थान पर राजा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येहू के शोमरोन में इस्राएल पर राज्य करने का समय तो अट्ठाईस व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हाब के तो सत्तर बेटे, पोते, शोमरोन में रहते थे। सो येहू ने शोमरोन में उन पुरनियों के पास,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ज्रैल के हाकिम थे, और जो अहाब के लड़के-बालों के पालने वाले थे, उनके पास पत्र लिख कर भेज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तुम्हारे स्वामी के बेटे, पोते तो तुम्हारे पास रहते हैं, और तुम्हारे रथ, और घोड़े भी है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एक गढ़वाला नगर, और हथियार भी हैं; तो इस पत्र के हाथ लगते ह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अपने स्वामी के बेटों में से जो सब से अच्छा और योग्य हो, उसको छांट कर, उसके पिता की गद्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ठाओ, और अपने स्वामी के घराने के लिये लड़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ंतु वे निपट डर गए, और कहने लगे, उसके साम्हने दो राजा भी ठहर न सके, फिर हम कहां ठहर सक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जो राज घराने के काम पर था, और जो नगर के ऊपर था, उन्होंने और पुरनियों और लड़के-बालों के पाल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ों ने येहू के पास यों कहला भेजा, कि हम तेरे दास हैं, जो कुछ तू हम से कहे, उसे हम करेंगे; हम कि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राजा न बनाएंगे, जो तुझे भाए वहीं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सने दूसरा पत्र लिख कर उनके पास भेजा, कि यदि तुम मेरी ओर के हो और मेरी मानो, तो अपने स्वाम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ों-पोतों के सिर कटवाकर कल इसी समय तक मेरे पास यिज्रैल में हाजिर होना। राजपुत्र तो जो सत्तर मतुष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वे उस नगर के रईसों के पास पल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ह पत्र उनके हाथ लगते ही, उन्होंने उन सत्तरों राजपुत्रों को पकड़ कर मार डाला, और उनके स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ोकरियों में रख कर यिज्रैल को उसके पास भेज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एक दूत ने उसके पास जा कर बता दिया, कि राजकुमारों के सिर आ गए हैं। तब उसने कहा, उन्हें फाटक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 ढेर कर के बिहान तक रख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बिहान को उसने बाहर जा खड़े हो कर सब लोगों से कहा, तुम तो निर्दोष हो, मैं ने अपने स्वाम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द्रोह की गोष्ठी कर के उसे घात किया, परन्तु इन सभों को किस ने मार डाल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ब जान लो कि जो वचन यहोवा ने अपने दास एलिय्याह के द्वारा कहा था, उसे उसने पूरा किया है; जो वच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अहाब के घराने के विषय कहा, उस में से एक भी बात बिना पूरी हुए न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अहाब के घराने के जितने लोग यिज्रैल में रह गए, उन सभों को और उसके जितने प्रधान पुरुष और म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ाजक थे, उन सभों को येहू ने मार डाला, यहां तक कि उसने किसी को जीवित न छो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वह वहां से चलकर शोमरोन को गया। और मार्ग में चरवाहों के ऊन कतरने के स्थान पर पहुंचा ही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ि यहूदा के राजा अहय्याह के भाई येहू से मिले और जब उसने पूछा, तुम कौन हो? तब उन्होंने उत्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, हम अहज्याह के भाई हैं, और राजपुत्रों और राजमाता के बेटों का कुशलक्षेम पूछने को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सने कहा, इन्हें जीवित पकड़ो। सो उन्होंने उन को जो बयालीस पुरुष थे, जीवित पकड़ा, और ऊन कत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्थान की बावली पर मार डाला, उसने उन में से किसी को न छो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वह वहां से चला, तब रेकाब का पुत्र यहोनादाब साम्हने से आता हुआ उसको मिला। उसका कुशल उस ने पू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कहा, मेरा मन तो तेरी ओर निष्कपट है सो क्या तेरा मन भी वैसा ही है? यहोनादाब ने कहा, हां, ऐस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 फिर उसने कहा, ऐसा हो, तो अपना हाथ मुझे दे। उसने अपना हाथ उसे दिया, और वह यह कह कर उसे अपन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थ पर चढ़ाने लगा, कि मेरे संग च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देख, कि मुझे यहोवा के निमित्त कैसी जलन रहती है। तब वह उसके रथ पर चढ़ा द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2026-10-21T06:56:46Z</dcterms:created>
  <dcterms:modified xsi:type="dcterms:W3CDTF">2026-10-21T06:56:46Z</dcterms:modified>
  <dc:title>2 राजा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