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ફરીથી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આમ્મોનીઓ તરફ મોં કરી તેમની વિરુદ્ધ મારી ચેતવણી ઉચ્ચા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ને કહે: ‘યહોવા મારા માલિકના વચનો સાંભળો: જ્યારે મારું મંદિર અશુદ્ધ બનાવાયું હતું ત્યાર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શ્કરી કરી; જ્યારે ઇસ્રાએલ દેશની તારાજી થતી હતી ત્યારે તમે તેની હાંસી ઉડાવી અને જ્યારે યહૂ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બંદીવાસમાં લઇ જવાતા હતા ત્યારે તમે આનંદ મ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હું તમને પૂર્વની પ્રજાઓના હાથમાં સુપ્રત કરુ છું. તેઓ તમારી વચ્ચે છાવણી નાખશે અને વસવા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મારા ફળ ખાઇ જશે અને તમારું દુધ પ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હું રાબ્બાહ નગરને ઊંટોને ચરવાની જગ્યા બનાવીશ અને આમ્મોનીઓનો દેશ ઘેટાંબકરાંને ચરવાની જગ્યા થ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મે જાણશો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મારા માલિક કહે છે કે: તમારા હૃદયમાં મારા ઇસ્રાએલી લોકો માટે તિરસ્કાર છે, તેથી ઇસ્રાએ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દશા જોઇને તમે તાળીઓ પાડીને નાચ્યા અને ખુશ થ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હું તમારી સામે મારો હાથ ઉગામીશ અને ઘણી પ્રજાઓના હાથમાં તમને સોંપી દઇશ અને તમારો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ને તમારા દેશમાંથી બહાર કાઢી મૂકીશ. હું દૂરના રાષ્ટોમાં તમારો નાશ કરીશ ત્યારે તમે જાણશો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યહોવા મારા માલિકના વચન છે: “મોઆબે એમ કહ્યું હતું કે, ‘યહૂદા તો બીજી પ્રજાઓ જેવું જ છે;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હું એની સરહદોનું રક્ષણ કરતાં શહેરોને બેથ-યશીમોથ બઆલ-મેઓન અને કિર્યાથાઇમ સહિત એનાં સુંદ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ંદર શહેરોને હુમલાનો ભોગ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આમ્મોનની સાથે મોઆબને પણ પૂર્વની પ્રજાઓને સોંપી દઇશ, જેથી આમ્મોનના લોકોનું પ્રજા તરીક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્તિત્વ જ ભૂંસ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 રીતે હું મોઆબને સજા કરીશ ત્યારે તેમને ખબર 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ૈન્યોના દેવ યહોવા કહે છે: “યહૂદાના લોકો પર વૈર વાળીને અદોમીઓએ મોટું પાપ કર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યહોવા મારા માલિક કહે છે; “હું અદોમ વિરુદ્ધ મારો હાથ લંબાવીશ અને તેના લોકોનો, જાનવરો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ઢાંખરાનો હું સંપૂર્ણ નાશ કરીશ. તેમાનથી માંડીને દેદાન સુધીનું સર્વ તરવારથી નાશ પામશે. અને 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રા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યહોવા મારા માલિક કહે છે: “હું પલિસ્તીઓ વિરુદ્ધ મારો હાથ લંબાવીશ અને પલિસ્તીઓનો નાશ કર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િયાકિનારાના બાકીના લોકોને સાફ ક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ા લોકો ઇસ્રાએલીઓ દ્વારા હું અદોમ પર વૈર વાળીશ અને તેઓ અદોમ સાથે મારા રોષ અને ક્રોધને છાજે એ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ાવ કરશે. એ લોકોને ખબર પડી જશે કે મેં વૈર વાળ્યું છ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વળી યહોવા મારા માલિક કહે છે: “પલિસ્તીઓએ ધૃણાપૂર્વક પોતાના દુશ્મનો પર વૈર વાળ્યું છે, અને લાં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થી તેઓનો તિરસ્કાર કર્યા પછી તેમનો સંહાર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મારા ઉગ્ર રોષમાંને રોષમાં તેમના પર ભયંકર વૈર વાળીશ અને તેમને ભારે સજા કરીશ. ત્યારે તેમને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2026-10-21T08:50:25Z</dcterms:created>
  <dcterms:modified xsi:type="dcterms:W3CDTF">2026-10-21T08:50:25Z</dcterms:modified>
  <dc:title>એઝેકિયેલ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