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த்தை பலமாய் சொல்ல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வரங்களைத் தந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 பாதைய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ஞானமும் அறிவும் தந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பாதையில் நடந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னிலே விடுதலை தந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பாதையில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தாரும் ஆவியான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ஊற்றும் ஆவியான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– 4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த பெலனால் நிரப்ப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ய் வாழ செய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கனிகளால் நிரப்ப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ுதின வாழ்வினில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ற்புத அடையாளம் செய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2026-07-30T14:14:13Z</dcterms:created>
  <dcterms:modified xsi:type="dcterms:W3CDTF">2026-07-30T14:14:13Z</dcterms:modified>
  <dc:title>துதிப் பாடல்கள் : 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