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தைக் கீலேயாத்தேசத்து யாபேஸ் பட்டணத்தார் கேட்ட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ഫെലിസ്ത്യർ യിസ്രായേലിനോടു യുദ്ധംചെയ്തു; യിസ്രായേല്യർ ഫെലിസ്ത്യരുടെ മുമ്പിൽനിന്നു ഓ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ൽബോവപർവ്വതത്തിൽ നിഹതന്മാരായി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ഫെലിസ്ത്യർ ശൌലിനെയും അവന്റെ പുത്രന്മാരെയും പിന്തേർന്നുചെന്നു; ഫെലിസ്ത്യർ ശൌലിന്റെ പുത്ര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നാഥാൻ അബീനാദാബ് മെൽക്കീശൂവ എന്നിവരെ 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പട ശൌലിന്റെ നേരെ ഏറ്റവും, മുറുകി; വില്ലാളികൾ അവനിൽ ദൃഷ്ടിവെച്ചു, വില്ലാളികളാൽ അവൻ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ഷമത്തി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ശൌൽ തന്റെ ആയുധവാഹകനോടു: ഈ അഗ്രചർമ്മികൾ വന്നു എന്നെ കുത്തിക്കളകയും അപമാന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ാതിരിക്കേണ്ടതിന്നു നിന്റെ വാൾ ഊരി എന്നെ കുത്തുക എന്നു പറഞ്ഞു. ആയുധവാഹകൻ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്ടതുകൊണ്ടു അവന്നു മനസ്സുവന്നില്ല; അതുകൊണ്ടു ശൌൽ ഒരു വാൾ പിടിച്ചു അതിന്മേൽ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ൌൽ മരിച്ചു എന്നു അവന്റെ ആയുധവാഹകൻ കണ്ടപ്പോൾ താനും അങ്ങനെ തന്നേ തന്റെ വാളിന്മേൽ വീണു അവ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ങ്ങനെ ശൌലും അവന്റെ മൂന്നു പുത്രന്മാരും അവന്റെ ആയുധവാഹകനും അവന്റെ ആളുകൾ ഒക്കെയും അന്നു ഒന്ന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. യിസ്രായേല്യർ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ൌലും പുത്രന്മാരും മരിച്ചു എന്നു താഴ്വരയുടെ അപ്പുറത്തും യോർദ്ദാന്നക്കരെയും ഉള്ള യിസ്രായേല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പ്പോൾ അവർ പട്ടണങ്ങളെ വെടിഞ്ഞു ഓടിപ്പോകയും ഫെലിസ്ത്യർവന്നു അവിടെ പാർ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റ്റെന്നാൾ ഫെലിസ്ത്യർ നിഹതന്മാരുടെ വസ്ത്രം ഉരിവാൻ വന്നപ്പോൾ ശൌലും പുത്രന്മാരും ഗിൽബോവപർവ്വത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 കിട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അവന്റെ തലവെട്ടി, അവന്റെ ആയുധവർഗ്ഗവും അഴിച്ചെടുത്തു തങ്ങളുടെ വിഗ്രഹക്ഷേത്രങ്ങളിലും ജ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ലും വർത്തമാനം അറിയിക്കേണ്ടതിന്നു ഫെലിസ്ത്യദേശത്തെല്ലാടവും ആള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ആയുധവർഗ്ഗം അവർ അസ്തോരെത്തിന്റെ ക്ഷേത്രത്തിൽവെച്ചു; അവന്റെ ഉടൽ അവർ ബേത്ത്-ശ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രിന്മേൽ തൂ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ഫെലിസ്ത്യർ ശൌലിനോടു ചെയ്തതു ഗിലെയാദിലെ യാബേശ് നിവാസികൾ കേട്ട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ൂരന്മാരായ എല്ലാവരും പുറപ്പെട്ടു രാത്രിമുഴുവനും നടന്നുചെന്നു ബേത്ത്-ശാന്റെ ചുവരിൽനിന്നു ശൌ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വവും അവന്റെ പുത്രന്മാരുടെ ശവങ്ങളും എടുത്തു യാബേശിൽ കൊണ്ടുവന്നു അവിടെവെച്ചു ദഹ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രുടെ അസ്ഥികളെ അവർ എടുത്തു യാബേശിലെ പിചുലവൃക്ഷത്തിന്റെ ചുവട്ടിൽ കുഴിച്ചിട്ടു; ഏഴു ദിവ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2026-10-21T04:46:52Z</dcterms:created>
  <dcterms:modified xsi:type="dcterms:W3CDTF">2026-10-21T04:46:52Z</dcterms:modified>
  <dc:title>1 ശമൂവേൽ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