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as Jesus led up of the spirit into the wilderness to be tempted of the devi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he had fasted forty days and forty nights, he was afterward an hunger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tempter came to him, he said, If you be the Son of God, command that these stones be made brea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 tempter came to him, he said, If you be the Son of God, command that these stones be made brea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e answered and said, It is written, Man shall not live by bread alone, but by every word that proceeds out of the mouth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he answered and said, It is written, Man shall not live by bread alone, but by every word that proceeds out of the mouth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devil takes him up into the holy city, and sets him on a pinnacle of the tem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devil takes him up into the holy city, and sets him on a pinnacle of the tem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ys unto him, If you be the Son of God, cast yourself down: for it is written, He shall give his angels charge concerning you: and in their hands they shall bear you up, lest at any time you dash your foot against a st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ys unto him, If you be the Son of God, cast yourself down: for it is written, He shall give his angels charge concerning you: and in their hands they shall bear you up, lest at any time you dash your foot against a ston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ys unto him, If you be the Son of God, cast yourself down: for it is written, He shall give his angels charge concerning you: and in their hands they shall bear you up, lest at any time you dash your foot against a sto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sus said unto him, It is written again, You shall not tempt the Lord your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the devil takes him up into an exceeding high mountain, and shows him all the kingdoms of the world, and the glory of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the devil takes him up into an exceeding high mountain, and shows him all the kingdoms of the world, and the glory of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ys unto him, All these things will I give you, if you will fall down and worship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ays unto him, All these things will I give you, if you will fall down and worship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ys Jesus unto him, Get you behind, Satan: for it is written, You shall worship the Lord your God, and him only shall you serv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ys Jesus unto him, Get you behind, Satan: for it is written, You shall worship the Lord your God, and him only shall you serv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e devil left him, and, behold, angels came and ministered unto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n the devil left him, and, behold, angels came and ministered unto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Jesus had heard that John was cast into prison, he departed into Galile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aving Nazareth, he came and dwelt in Capernaum, which is upon the sea coast, in the borders of Zabulon and Nephthal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eaving Nazareth, he came and dwelt in Capernaum, which is upon the sea coast, in the borders of Zabulon and Nephthal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it might be fulfilled which was spoken by Isaiah the prophet,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it might be fulfilled which was spoken by Isaiah the prophet,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and of Zabulon, and the land of Nephthalim, by the way of the sea, beyond Jordan, Galilee of the Genti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land of Zabulon, and the land of Nephthalim, by the way of the sea, beyond Jordan, Galilee of the Gentil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people which sat in darkness saw great light; and to them which sat in the region and shadow of death light is sprung up.]]></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rom that time Jesus began to preach, and to say, Repent: for the kingdom of heaven is at han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rom that time Jesus began to preach, and to say, Repent: for the kingdom of heaven is at h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sus, walking by the sea of Galilee, saw two brethren, Simon called Peter, and Andrew his brother, casting a net into the sea: for they were fish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sus, walking by the sea of Galilee, saw two brethren, Simon called Peter, and Andrew his brother, casting a net into the sea: for they were fish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esus, walking by the sea of Galilee, saw two brethren, Simon called Peter, and Andrew his brother, casting a net into the sea: for they were fish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ys unto them, Follow me, and I will make you fishers of me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immediately left their nets, and followed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ing on from thence, he saw other two brethren, James the son of Zebedee, and John his brother, in a ship with Zebedee their father, mending their nets; and he called th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ing on from thence, he saw other two brethren, James the son of Zebedee, and John his brother, in a ship with Zebedee their father, mending their nets; and he called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ing on from thence, he saw other two brethren, James the son of Zebedee, and John his brother, in a ship with Zebedee their father, mending their nets; and he called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immediately left the ship and their father, and followed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went about all Galilee, teaching in their synagogues, and preaching the gospel of the kingdom, and healing all manner of sickness and all manner of disease among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went about all Galilee, teaching in their synagogues, and preaching the gospel of the kingdom, and healing all manner of sickness and all manner of disease among the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went about all Galilee, teaching in their synagogues, and preaching the gospel of the kingdom, and healing all manner of sickness and all manner of disease among the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fame went throughout all Syria: and they brought unto him all sick people that were taken with divers diseases and torments, and those which were possessed with devils, and those which were lunatic, and those that had the palsy; and he healed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fame went throughout all Syria: and they brought unto him all sick people that were taken with divers diseases and torments, and those which were possessed with devils, and those which were lunatic, and those that had the palsy; and he healed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is fame went throughout all Syria: and they brought unto him all sick people that were taken with divers diseases and torments, and those which were possessed with devils, and those which were lunatic, and those that had the palsy; and he healed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followed him great multitudes of people from Galilee, and from Decapolis, and from Jerusalem, and from Judaea, and from beyond Jorda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followed him great multitudes of people from Galilee, and from Decapolis, and from Jerusalem, and from Judaea, and from beyond Jorda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இயேசு பிசாசினால் சோதிக்கப்படுவதற்கு ஆவியானவராலே வனாந்தரத்திற்குக் கொண்டுபோ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 இரவும் பகலும் நாற்பது நாள் உபவாசமாயிருந்தபின்பு, அவருக்குப் பசியு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சோதனைக்காரன் அவரிடத்தில் வந்து: நீர் தேவனுடைய குமாரனேயானால், இந்தக் கல்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கும்படி 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 பிரதியுத்தரமாக: மனுஷன் அப்பத்தினாலேமாத்திரமல்ல, தேவனுடைய வாயிலிருந்து புறப்படுகிற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லும் பிழைப்பான் என்று எழுதி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சாசு அவரைப் பரிசுத்த நகரத்திற்குக் கொண்டுபோய், தேவாலயத்து உப்பரிகையின் மே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ர் தேவனுடைய குமாரனேயானால் தாழக்குதியும்; ஏனெனில், தம்முடைய தூதர்களுக்கு உம்மைக்குறி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வார்; உமது பாதம் கல்லில் இடறாதபடிக்கு, அவர்கள் உம்மைக் கைகளில் ஏந்திக்கொண்டு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ய் எழுதியிருக்கிறது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இயேசு: உன் தேவனாகிய கர்த்தரைப் பரீட்சை பாராதிருப்பாயாக என்றும் எழுதி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றுபடியும் பிசாசு அவரை மிகவும் உயர்ந்த மலையின்மேல் கொண்டுபோய், உலகத்தின் சகல ராஜ்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மகிமையையும் அவருக்குக் காண்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சாஷ்டாங்கமாய் விழுந்து, என்னைப் பணிந்துகொண்டால், இவைகளையெல்லாம் உமக்குத் தரு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இயேசு: அப்பாலே போ சாத்தானே; உன் தேவனாகிய கர்த்தரைப் பணிந்துகொண்டு அவர் ஒரு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வாயாக என்று எழுதியிருக்கிற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பிசாசானவன் அவரை விட்டு விலகிப்போனான். உடனே தேவதூதர்கள் வந்து, அவருக்குப் பணி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யோவான் காவலில் வைக்கப்பட்டான் என்று இயேசு கேள்விப்பட்டு கலிலேயாவுக்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சரேத்தை விட்டு, செபுலோன் நப்தலி என்னும் நாடுகளின் எல்லைகளிலிருக்கும் கடற்கரைக்கு அரு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ர்நகூமிலே வந்து வாச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டற்கரையருகிலும் யோர்தானுக்கு அப்புறத்திலுமுள்ள செபுலோன் நாடும் நப்தலி நாடும் ஆ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யாருடைய கலிலே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ருளில் இருக்கும் ஜனங்கள் பெரிய வெளிச்சத்தைக் கண்டார்கள்; மரண இருளின் திசையிலிருக்கிற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ம் உதித்த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சாயா தீர்க்கதரிசியினால் 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முதல் இயேசு: மனந்திரும்புங்கள், பரலோகராஜ்யம் சமீபித்திருக்கிறது என்று பிரசங்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யேசு கலிலேயா கடலோரமாய் நடந்து போகையில், மீன்பிடிக்கிறவர்களாயிருந்த இரண்டு சகோதரராகிய பே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ப்பட்ட சீமோனும், அவன் சகோதரன் அந்திரேயாவும், கடலில் வலைபோட்டுக்கொண்டிருக்கிறபோது,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பின்னே வாருங்கள், உங்களை மனுஷரைப் பிடிக்கிறவர்களா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டனே அவர்கள் வலைகளை விட்டு அவருக்குப் பின் 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அவ்விடம் விட்டுப் போகையில், வேறே இரண்டு சகோதரராகிய செபதேயுவின் மகன் யாக்கோபு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 யோவானும் தங்கள் தகப்பன் செபதேயுவுடனே படவிலிருந்து, தங்கள் வலை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பார்த்துக்கொண்டிருக்கிறபோது, அவர்களைக் கண்டு, அவர்களையும் 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டனே அவர்கள் படவையும் தங்கள் தகப்பனையும் விட்டு, அவருக்குப் பின் 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இயேசு கலிலேயா எங்கும் சுற்றி நடந்து, அவர்களுடைய ஜெப ஆலயங்களில் உபதேசித்து, ராஜ்ய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ஷத்தைப் பிரசங்கித்து, ஜனங்களுக்கு உண்டாயிருந்த சகல வியாதிகளையும் சகல நோய்களையும் நீ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டைய கீர்த்தி சீரியா எங்கும் பிரசித்தமாயிற்று. அப்பொழுது பலவித வியாதிகளையும் வேதனை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ந்திருந்த சகல பிணியாளிகளையும், பிசாசு பிடித்தவர்களையும் சந்திரரோகிகளையும் திமிர்வாதக்கா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கொண்டுவந்தார்கள். அவர்களைச் சொஸ்த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லிலேயாவிலும், தெக்கப்போலியிலும், எருசலேமிலும், யூதேயாவிலும், யோர்தானுக்கு அப்புறத்திலு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ன ஜனங்கள் வந்து,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4]]></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2026-10-21T01:56:24Z</dcterms:created>
  <dcterms:modified xsi:type="dcterms:W3CDTF">2026-10-21T01:56:24Z</dcterms:modified>
  <dc:title>மத்தேயு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