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ுப்பப்பட்டவர்கள் வீட்டுக்குத் திரும்பிவந்தபோது, வியாதியாய்க் கிடந்த வேலைக்காரன் சுகமடைந்திருக்கிறதைக் க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வார்த்தைகளையெல்லாம் ஜனங்களுடைய காதுகள் கேட்கும்படி சொல்லி முடித்தபின்பு, கப்பர்நகூமுக்குப் போ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அவளைப் பார்த்து, அவள்மேல் மனதுருகி: அழாதே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ட்டவந்து, பாடையைத் தொட்டார்; அதைச் சுமந்தவர்கள் நின்றார்கள்; அப்பொழுது அவர்: வாலிபனே, எழுந்திரு என்று உனக்குச் சொல்லுகிற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ட்டவந்து, பாடையைத் தொட்டார்; அதைச் சுமந்தவர்கள் நின்றார்கள்; அப்பொழுது அவர்: வாலிபனே, எழுந்திரு என்று உனக்குச் சொல்லுகிற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நூற்றுக்கு அதிபதியாகிய ஒருவனுக்குப் பிரியமான வேலைக்காரன் வியாதிப்பட்டு மரண அவஸ்தைய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வன் எழுந்து உட்கார்ந்து, பேசத்தொடங்கினான். அவனை அவன் தாயினிடத்தில் ஒப்புவ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ச் செய்தி யூதேயா தேசமுழுவதிலும் சுற்றியிருக்கிற திசைகள் யாவற்றிலும் பிரசித்தம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ம்முடைய ஜனத்தை நேசிக்கிறான், நமக்கு ஒரு ஜெபஆலயத்தையும் கட்டினான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யெல்லாம் யோவானுடைய சீஷர்கள் அவனுக்கு அறிவித்தார்கள். அப்பொழுது யோவான் தன்சீஷரில் இரண்டுபேரை அழை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ிடத்தில் இடறலடையாதிருக்கிறவன் எவனோ அவன் பாக்கியவா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என்னை முத்தஞ்செய்யவில்லை, இவளோ நான் உட்பிரவேசித்தது முதல், என் பாதங்களை ஓயாமல் முத்தஞ்செய்த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என்னை முத்தஞ்செய்யவில்லை, இவளோ நான் உட்பிரவேசித்தது முதல், என் பாதங்களை ஓயாமல் முத்தஞ்செய்த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 என் தலையில் எண்ணெய் பூசவில்லை, இவளோ என் பாதங்களில் பரிமளதைலம் பூசின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னுடைய உபதேசத்தைக் கேட்ட ஆயக்காரர் முதலான சகல ஜனங்களும் அவனாலே ஞானஸ்நானம் பெற்று, தேவன் நீதிபரர் என்று அறிக்கையி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னுடைய உபதேசத்தைக் கேட்ட ஆயக்காரர் முதலான சகல ஜனங்களும் அவனாலே ஞானஸ்நானம் பெற்று, தேவன் நீதிபரர் என்று அறிக்கையி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ளை நோக்கி: உன் பாவங்கள் மன்னிக்கப்பட்டது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னும் கர்த்தர் சொன்னது: இந்தச் சந்ததியை யாருக்கு ஒப்பிடுவேன்? இவர்கள் யாருக்கு, ஒப்பாயிருக்கிறார்கள்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கூடப் பந்தியிருந்தவர்கள்: பாவங்களை மன்னிக்கிற இவன் யார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கூடப் பந்தியிருந்தவர்கள்: பாவங்களை மன்னிக்கிற இவன் யார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ஸ்திரீயை நோக்கி: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னாலும் ஞானமானது அதன் பிள்ளைகளெல்லாராலும் நீதியுள்ளதென்று ஒப்புக்கொள்ளப்படும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ரிசேயரில் ஒருவன் தன்னுடனே போஜனம்பண்ண வேண்டுமென்று அவரை வேண்டிக்கொண்டான்; அவர் அந்தப் பரிசேயனுடைய வீட்டில் பிரவேசித்துப் பந்தியிருந்த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ரிசேயரில் ஒருவன் தன்னுடனே போஜனம்பண்ண வேண்டுமென்று அவரை வேண்டிக்கொண்டான்; அவர் அந்தப் பரிசேயனுடைய வீட்டில் பிரவேசித்துப் பந்தியிருந்த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னை நோக்கி: சீமோனே, உனக்கு நான் ஒரு காரியம் சொல்லவேண்டும் என்றார். அதற்கு அவன்: போதகரே, சொல்லும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னை நோக்கி: சீமோனே, உனக்கு நான் ஒரு காரியம் சொல்லவேண்டும் என்றார். அதற்கு அவன்: போதகரே, சொல்லும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ீமோன் பிரதியுத்தரமாக: எவனுக்கு அதிகமாய் மன்னித்துவிட்டானோ அவனே அதிக அன்பாயிருப்பான் என்று நினைக்கிறேன் என்றான்; அதற்கு அவர்: சரியாய் நிதானித்தாய் என்று சொல்லி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ீமோன் பிரதியுத்தரமாக: எவனுக்கு அதிகமாய் மன்னித்துவிட்டானோ அவனே அதிக அன்பாயிருப்பான் என்று நினைக்கிறேன் என்றான்; அதற்கு அவர்: சரியாய் நிதானித்தாய் என்று சொல்ல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ಯೇಸು ಅವರೊಂದಿಗೆ ಹೋದನು. ಆತನು ಮನೆಗೆ ಇನ್ನೂ ಸ್ವಲ್ಪ ದೂರ ಇರುವಾಗ ಶತಾಧಿಪತಿಯು ಸ್ನೇಹಿತರನ್ನು ಆತ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 ಆತನಿಗೆ--ಕರ್ತನೇ, ನಿನ್ನನ್ನು ತೊಂದರೆಪಡಿಸಿ ಕೊಳ್ಳಬೇಡ; ಯಾಕಂದರೆ ನೀನು ನನ್ನ ಮನೆಯಲ್ಲಿ ಪ್ರವೇಶ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ಯೋಗ್ಯ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ಲ್ಲವೆ ನಾನೂ ನಿನ್ನ ಬಳಿಗೆ ಬರುವದಕ್ಕೆ ಯೋಗ್ಯನಲ್ಲವೆಂದು ಎಣಿಸಿಕೊಂಡಿದ್ದೇನೆ; ಆದರೆ ನೀನು ಒಂದು ಮಾತು ಹೇಳು,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ಆಳು ಗುಣಹೊಂದ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ಸಹ ಅಧಿಕಾರದ ಕೆಳಗಿರುವವನು; ನನ್ನ ಅಧೀನದಲ್ಲಿಯೂ ಸೈನಿಕರಿದ್ದಾರೆ ಮತ್ತು ನಾನು ಒಬ್ಬನಿಗೆ--ಹೋಗು ಅಂ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ಾನೆ; ಮತ್ತೊಬ್ಬನಿಗೆ--ಬಾ ಅಂದರೆ ಅವನು ಬರುತ್ತಾನೆ; ನನ್ನ ಸೇವಕನಿಗೆ--ಇದನ್ನು ಮಾಡು ಅಂದರೆ ಅವನ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ನೆ ಎಂದು ಹೇಳಿ ಕಳುಹ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ೇಸು ಇವುಗಳನ್ನು ಕೇಳಿದಾಗ ಅವನ ವಿಷಯದಲ್ಲಿ ಆಶ್ಚರ್ಯಪಟ್ಟು ತಿರುಗಿಕೊಂಡು ತನ್ನನ್ನು ಹಿಂಬಾಲ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ಿದ್ದವರಿಗೆ--ಇಂಥ ದೊಡ್ಡ ನಂಬಿಕೆಯನ್ನು ನಾನು ಇಸ್ರಾಯೇಲಿನಲ್ಲಿ ಸಹ ಕಾಣಲಿಲ್ಲವೆಂದು ನಿಮಗೆ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ಳುಹಿಸಲ್ಪಟ್ಟವರು ಮನೆಗೆ ಹಿಂದಿರುಗಿದಾಗ ಅಸ್ವಸ್ಥನಾಗಿದ್ದ ಆ ಆಳು ಸ್ವಸ್ಥನಾಗಿರುವದನ್ನು 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ಾದ ಮೇಲೆ ಮಾರಣೆಯ ದಿನ ಆತನು ನಾಯಿನೆಂಬ ಪಟ್ಟಣಕ್ಕೆ ಹೋದನು. ಆಗ ಆತನ ಶಿಷ್ಯರಲ್ಲಿ ಅನೇಕರೂ ಬಹು ಜನರೂ ಆತ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ಪಟ್ಟಣ ದ್ವಾರದ ಸವಿಾಪಕ್ಕೆ ಬಂದಾಗ ಇಗೋ, ಸತ್ತುಹೋಗಿದ್ದ ಒಬ್ಬ ಮನುಷ್ಯನನ್ನು ಹೊತ್ತುಕೊಂಡು ಹೋಗ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ನ್ನ ತಾಯಿಗೆ ಒಬ್ಬನೇ ಮಗನು; ಆಕೆಯು ವಿಧವೆಯಾಗಿ ದ್ದಳು. ಪಟ್ಟಣದ ಬಹಳ ಜನರು ಆಕೆಯೊಂದಿಗ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ನ್ನ ಎಲ್ಲಾ ಮಾತುಗಳನ್ನು ಜನರೆಲ್ಲರೂ ಕೇಳುವಂತೆ ಹೇಳಿ ಮುಗಿಸಿದ ಮೇಲೆ ಆತನು ಕಪೆರ್ನೌಮಿನಲ್ಲಿ ಪ್ರವೇಶ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ಆಕೆಯನ್ನು ನೋಡಿ ಆಕೆಯ ಮೇಲೆ ಕನಿಕರಪಟ್ಟು ಆಕೆಗೆ--ಅಳಬೇಡ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ಬಂದು ಪೆಟ್ಟಿಗೆಯನ್ನು ಮುಟ್ಟಿದಾಗ ಅದನ್ನು ಹೊತ್ತುಕೊಂಡಿದ್ದವರು ಕದಲದೆ ನಿಂತರು; ಆಗ ಆತನು--ಯೌವನಸ್ಥ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ೇಳು ಎಂದು ನಾನು ನಿನಗೆ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ಒಬ್ಬ ಶತಾಧಿಪತಿಗೆ ಪ್ರಿಯನಾಗಿದ್ದ ಆಳು ಅಸ್ವಸ್ಥನಾಗಿ ಸಾಯುವಹ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ಸತ್ತವನು ಕೂತುಕೊಂಡು ಮಾತನಾಡಲಾರಂಭಿಸಿದನು. ಆತನು ಅವನನ್ನು ಅವನ ತಾಯಿಗೆ 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ಯೇಸುವಿನ ವಿಷಯ ಕೇಳಿದಾಗ ಆತನು ಬಂದು ತನ್ನ ಆಳನ್ನು ಗುಣ ಮಾಡಬೇಕೆಂದು ಬೇಡಿಕೊಳ್ಳುವಂತೆ ಯೆಹೂದ್ಯರ ಹಿರಿ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ಬಳಿಗ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ಅವರೆಲ್ಲರೂ ಭಯಹಿಡಿದವರಾಗಿ--ನಮ್ಮ ಮಧ್ಯ ದಲ್ಲಿ ಒಬ್ಬ ದೊಡ್ಡ ಪ್ರವಾದಿಯು ಎದ್ದಿದ್ದಾನೆ; --ದೇವರ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ದರ್ಶಿಸಿದ್ದಾನೆ ಎಂದು ದೇವ ರನ್ನು ಮಹಿಮೆಪಡಿಸುತ್ತಾ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ಯೇಸುವಿನ ಬಳಿಗೆ ಬಂದು ಆತನಿಗೆ ಒತ್ತಾಯ ಮಾಡಿ--ನೀನು (ಅವನ ಆಳನ್ನು) ಸ್ವಸ್ಥಮಾಡಬೇಕು; ಯಾಕಂ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ಗ್ಯ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 ವಿಷಯವಾದ ಈ ಸುದ್ದಿಯು ಎಲ್ಲಾ ಯೂದಾಯಕ್ಕೂ ಸುತ್ತಲಿರುವ ಎಲ್ಲಾ ಪ್ರಾಂತ್ಯಕ್ಕೂ ಹೊರಟು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ನಮ್ಮ ಜನಾಂಗವನ್ನು ಪ್ರೀತಿಸುವದಲ್ಲದೆ ನಮಗಾಗಿ ಒಂದು ಸಭಾಮಂದಿರವನ್ನು ಕಟ್ಟಿಸಿದ್ದಾನೆ ಎಂದು ಬೇ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ೋಹಾನನ ಶಿಷ್ಯರು ಈ ಎಲ್ಲಾ ವಿಷಯಗಳನ್ನು ಅವನಿಗೆ ತಿಳಿಯ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ಯೋಹಾನನು ತನ್ನ ಶಿಷ್ಯರಲ್ಲಿ ಇಬ್ಬರನ್ನು ಕರೆದು ಯೇಸುವಿನ ಬಳಿಗೆ ಕಳುಹಿಸಿ--ಬರಬೇಕಾದವನು ನೀನೋ? ಇಲ್ಲವೆ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ೊಬ್ಬನಿಗಾಗಿ ಎದುರು ನೋಡಬೇಕೋ ಎಂದು ಕ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ಆತನ ಬಳಿಗೆ ಬಂದಾಗ ಆತನಿಗೆ--ಬರಬೇಕಾದವನು ನೀನೋ? ಇಲ್ಲವೆ ನಾವು ಬೇರೊಬ್ಬನಿಗಾಗಿ ಎದುರು ನೋಡ ಬೇಕೋ?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ದಕ್ಕಾಗಿ ಬಾಪ್ತಿಸ್ಮ ಮಾಡಿಸುವ ಯೋಹಾನನು ನಮ್ಮನ್ನು ನಿನ್ನ ಬಳಿಗೆ ಕಳುಹಿಸಿದ್ದಾನ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ೇಗಳಿಗೆಯಲ್ಲಿ ರೋಗ ಗಳಿಂದಲೂ ವ್ಯಾಧಿಗಳಿಂದಲೂ ದುರಾತ್ಮಗಳಿಂದಲೂ ಪೀಡಿತರಾದ ಅನೇಕರನ್ನು ಆತನು ಗುಣಪಡಿಸ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ುಡರಾದ ಅನೇಕರಿಗೆ ದೃಷ್ಟ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ರು ವಾಯ ಯೇಸು ಪ್ರತ್ಯುತ್ತರವಾಗಿ ಅವರಿಗೆ--ಕುರು ಡರು ನೋಡುತ್ತಾರೆ, ಕುಂಟರು ನಡೆಯುತ್ತಾರೆ, ಕುಷ್ಠ ರೋಗ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ರಾಗುತ್ತಾರೆ, ಕಿವುಡರು ಕೇಳುತ್ತಾರೆ, ಸತ್ತವರು ಎಬ್ಬಿಸಲ್ಪಡುತ್ತಾರೆ, ಬಡವರಿಗೆ ಸುವಾರ್ತೆಯು ಸಾರಲ್ಪಡುತ್ತ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ನೀವು ಕಂಡು ಕೇಳಿದ ಇವ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ವಿಷಯದಲ್ಲಿ ಸಂದೇಹಪಡದವನೇ ಧನ್ಯ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ೋಹಾನನ ದೂತರು ಹೊರಟು ಹೋದ ಮೇಲೆ ಆತನು ಯೋಹಾನನ ವಿಷಯವಾಗಿ ಮಾತನಾಡಲಾರಂಭಿಸಿ ಜನರಿಗೆ--ನೀವು ಯಾ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ದಕ್ಕಾಗಿ ಅಡವಿಗೆ ಹೋದಿರಿ? ಗಾಳಿಯಿಂದ ಅಲ್ಲಾಡುವದಂಟನ್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ನೀವು ಏನು ನೋಡುವದಕ್ಕಾಗಿ ಹೋದಿರಿ? ಇಗೋ, ನಯವಾದ ಉಡುಪನ್ನು ಧರಿಸಿದ್ದ ಮನುಷ್ಯನನ್ನೋ? ಶೋಭಾಯ ಮಾನ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ಡುಪುಗಳನ್ನು ಧರಿಸಿಕೊಂಡು ಸುಖ ವಾಗಿ ಜೀವಿಸುವವರು ರಾಜರ ಓಲಗಗಳಲ್ಲಿ ಇ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ಏನು ನೋಡುವದಕ್ಕಾಗಿ ಹೋದಿರಿ? ಪ್ರವಾದಿಯನ್ನೋ? ಹೌದು, ಪ್ರವಾದಿಗಿಂತಲೂ ಹೆಚ್ಚಿನವನನ್ನು ಎಂದು ನಾ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ತರುವಾಯ ಆತನು ಆ ಸ್ತ್ರೀಯ ಕಡೆಗೆ ತಿರುಗಿಕೊಂಡು ಸೀಮೋನ ನಿಗೆ--ಈ ಸ್ತ್ರೀಯನ್ನು ನೋಡಿದೆಯಾ? ನಾನು ನಿನ್ನ ಮನೆಯ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ಿದಾಗ ನನ್ನ ಪಾದಗಳಿಗೆ ನೀನು ನೀರು ಕೊಡಲಿಲ್ಲ; ಇವಳಾದರೋ ನನ್ನ ಪಾದ ಗಳನು ಕಣ್ಣೀರಿನಿಂದ ತೊಳೆದ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ೇಕೂದಲಿನಿಂದ ಅವುಗಳನ್ನು ಒ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ಗೋ, ನಿನ್ನ ದಾರಿಯನ್ನು ನಿನ್ನ ಮುಂದೆ ಸಿದ್ಧ ಮಾಡುವಂತೆ ನನ್ನ ದೂತನನ್ನು ನಿನ್ನ ಮುಂದೆ ಕಳುಹಿಸುತ್ತೇ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 ವಿಷಯದಲ್ಲಿ ಬರೆದಿತ್ತೋ ಅವನೇ ಇ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ನೀನು ನನಗೆ ಮುದ್ದು ಕೊಡಲಿಲ್ಲ; ಆದರೆ ನಾನು ಒಳಗೆ ಬಂದಾಗಿನಿಂದ ಈ ಸ್ತ್ರೀಯು ನನ್ನ ಪಾದಗಳಿಗೆ ಮುದ್ದಿಡು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ಾಕಂದರೆ-- ಸ್ತ್ರೀಯರಲ್ಲಿ ಹುಟ್ಟಿದವರೊಳಗೆ ಬಾಪ್ತಿಸ್ಮ ಮಾಡಿಸುವ ಯೋಹಾನನಿಗಿಂತ ದೊಡ್ಡ ಪ್ರವಾದಿಯು ಯಾವನೂ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ದೇವರ ರಾಜ್ಯದಲ್ಲಿ ಅತ್ಯಲ್ಪನಾದವನು ಅವನಿಗಿಂತಲೂ ದೊಡ್ಡವನಾಗಿದ್ದಾನೆ ಎಂದು ನಾನು ನಿಮಗೆ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ನ್ನ ತಲೆಗೆ ನೀನು ಎಣ್ಣೆ ಹಚ್ಚಲಿಲ್ಲ; ಆದರೆ ಈ ಸ್ತ್ರೀಯು ನನ್ನ ಪಾದಗಳಿಗೆ ತೈಲವನ್ನು ಹಚ್ಚ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ನಿಂದ ಉಪ ದೇಶ ಕೇಳಿದ ಎಲ್ಲಾ ಜನರೂ ಸುಂಕದವರೂ ಯೋಹಾನನ ಬಾಪ್ತಿಸ್ಮ ಮಾಡಿಸಿಕೊಂಡವರಾಗಿ ದೇವರು ನೀತಿವಂ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ದರಿಂದ ನಾನು ಹೇಳುವದೇ ನಂದರೆ--ಬಹಳವಾಗಿರುವ ಅವಳ ಪಾಪಗಳು ಕ್ಷಮಿಸ ಲ್ಪಟ್ಟಿವೆ. ಯಾಕಂದರೆ ಅವಳು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ಸಿ ದಳು; ಆದರೆ ಯಾವನಿಗೆ ಸ್ವಲ್ಪವಾಗಿ ಕ್ಷಮಿಸಲ್ಪಡು ವದೋ ಅವನು ಸ್ವಲ್ಪವಾಗಿ ಪ್ರೀತ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ಫರಿಸಾಯರೂ ನ್ಯಾಯಶಾಸ್ತ್ರಿಗಳೂ ಅವನಿಂದ ಬಾಪ್ತಿಸ್ಮಮಾಡಿಸಿಕೊಳ್ಳದೆ ಹೋದದರಿಂದ ತಮ್ಮ ವಿಷಯದಲ್ಲಿರುವ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ಕಲ್ಪವನ್ನು ತಿರಸ್ಕಾರ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ತನು ಆಕೆಗೆ--ನಿನ್ನ ಪಾಪಗಳು ಕ್ಷಮಿಸಲ್ಪಟ್ಟಿವ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ಕರ್ತನು--ಈ ಸಂತತಿಯವರನ್ನು ನಾನು ಯಾವದಕ್ಕೆ ಹೋಲಿಸಲಿ? ಮತ್ತು ಅವರು ಯಾವದಕ್ಕೆ ಹೋಲಿಕೆಯಾಗಿದ್ದಾರ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ತನ ಸಂಗಡ ಊಟಕ್ಕೆ ಕೂತವರು ತಮ್ಮೊಳಗೆ--ಪಾಪಗಳನ್ನು ಸಹ ಕ್ಷಮಿಸುವದಕ್ಕೆ ಈತನು ಯಾರು ಎಂದು ತ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ಳ್ಳಲಾರಂಭ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ು ಸಂತೆ ಯಲ್ಲಿ ಕೂತುಕೊಂಡು ಒಬ್ಬರನ್ನೊಬ್ಬರು ಕರೆ ಯುತ್ತಾ--ನಾವು ನಿಮಗಾಗಿ ಕೊಳಲೂದಿದೆವು, ನೀವು ಕುಣಿಯ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ನಿಮಗಾಗಿ ಶೋಕಿಸಿದೆವು, ನೀವು ಅಳಲಿಲ್ಲ ಎಂದು ಹೇಳುವ ಮಕ್ಕಳಿಗೆ ಹೋಲಿಕೆ ಯ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ಗ ಆತನು ಆ ಸ್ತ್ರೀಗೆ--ನಿನ್ನ ನಂಬಿಕೆಯು ನಿನ್ನನ್ನು ರಕ್ಷಿಸಿಯದೆ, ಸಮಾಧಾನದಿಂದ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ಬಾಪ್ತಿಸ್ಮ ಮಾಡಿಸುವ ಯೋಹಾನನು ರೊಟ್ಟಿಯನ್ನು ತಿನ್ನದೆಯೂ ಇಲ್ಲವೆ ದ್ರಾಕ್ಷಾರಸವನ್ನು ಕುಡಿಯದೆಯೂ ಬಂದನು;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--ಅವನಲ್ಲಿ ದೆವ್ವವಿದೆ ಅನ್ನ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ಮನುಷ್ಯಕುಮಾರನು ತಿನ್ನು ವವನಾಗಿಯೂ ಕುಡಿಯುವವನಾಗಿಯೂ ಬಂದನು; ಆದರೆ ನೀವು--ಇಗೋ, ಹೊಟ್ಟೇಬಾಕನು, ಕುಡು ಕ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ಂಕದವರ ಮತ್ತು ಪಾಪಿಗಳ ಸ್ನೇಹಿತನು ಅನ್ನ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ಜ್ಞಾನವು ತನ್ನ ಎಲ್ಲಾ ಮಕ್ಕಳಿಂದ ನೀತಿ ನಿರ್ಣಯಪಡೆಯ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ಗ ಫರಿಸಾಯರಲ್ಲಿ ಒಬ್ಬನು ತನ್ನೊಂದಿಗೆ ಊಟ ಮಾಡ ಬೇಕೆಂದು ಅಪೇಕ್ಷಿಸಿದನು;ಆಗ ಆತನು ಆ ಫರಿಸಾ ಯನ ಮನೆಯೊಳಕ್ಕ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ಟಕ್ಕೆ ಕೂತ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ಇಗೋ, ಆ ಪಟ್ಟಣದಲ್ಲಿದ್ದ ಫರಿಸಾಯನ ಮನೆಯಲ್ಲಿ ಯೇಸು ಊಟಕ್ಕೆ ಕೂತು ಕೊಂಡಿದ್ದಾನೆಂದು ಒಬ್ಬ ಪಾಪಿಯಾದ ಸ್ತ್ರೀ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 ಸುಗಂಧತೈಲದ ಭರಣಿಯನ್ನು ತ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ತನ ಹಿಂದೆ ಪಾದಗಳ ಬಳಿಯಲ್ಲಿ ನಿಂತು ಅಳುತ್ತಾ ಆತನ ಪಾದ ಗಳನ್ನು ಕಣ್ಣೀರಿನಿಂದ ತೊಳೆಯಲಾರಂಭಿಸಿ ಅವುಗಳನ್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ೇಕೂದಲಿನಿಂದ ಒರಸಿ ಆತನ ಪಾದಗಳಿಗೆ ಮುದ್ದಿಟ್ಟು ಆ ತೈಲವನ್ನು ಹಚ್ಚ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ಗ ಆತನನ್ನು ಕರೆದ ಫರಿಸಾಯನು ಅದನ್ನು ನೋಡಿ ತನ್ನೊಳಗೆ--ಈ ಮನುಷ್ಯನು ಒಬ್ಬ ಪ್ರವಾದಿಯಾಗಿದ್ದರೆ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ಟ್ಟುತ್ತಿದ್ದವಳು ಯಾರು ಎಂದೂ ಎಂಥತರವಾದ ಹೆಂಗಸು ಎಂದೂ ತಿಳಿದುಕೊಳ್ಳುತ್ತಿದ್ದನು; ಯಾಕಂದರೆ ಅವಳು ಒಬ್ಬ ಪಾಪ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ೊಳಗೆ ಅಂದ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ಗ ಯೇಸು ಅವನಿಗೆ--ಸೀಮೋ ನನೇ, ನಾನು ನಿನಗೆ ಹೇಳುವದಕ್ಕೆ ಒಂದು ಮಾತು ಇದೆ ಅನ್ನಲು ಅವನು ಆತನಿಗೆ--ಗುರುವೇ,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ಾಗ, ಆತನ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ಸಾಲಕೊಡುವ ಒಬ್ಬನಿಗೆ ಇಬ್ಬರು ಸಾಲಗಾರರಿದ್ದರು; ಒಬ್ಬನು ಐದುನೂರು ನಾಣ್ಯಗಳನ್ನೂ ಮತ್ತೊಬ್ಬನು ಐವತ್ತು ನಾಣ್ಯ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ರಿಗೆ ಕೊಡುವದಕ್ಕೆ ಏನೂ ಇಲ್ಲದ್ದರಿಂದ ಅವನು ಅವರಿಬ್ಬರನ್ನೂ ಯಥಾರ್ಥ ವಾಗಿ ಕ್ಷಮಿಸಿಬಿಟ್ಟನು. ಆದದರಿಂದ ಅ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 ಬಹಳವಾಗಿ ಅವನನ್ನು ಪ್ರೀತಿಸುವರು ಎಂಬದನ್ನು ನನಗೆ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ಅದಕ್ಕೆ ಸೀಮೋನನು ಪ್ರತ್ಯುತ್ತರವಾಗಿ--ಯಾರಿಗೆ ಅವನು ಬಹಳವಾಗಿ ಕ್ಷಮಿಸಿದನೋ ಅವನೇ ಎಂದು ನಾನು ನೆನಸ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ಆತನು ಅವನಿಗೆ--ನೀನು ಸರಿಯಾಗಿ ತೀರ್ಪು ಮಾಡಿದ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2026-10-20T03:07:14Z</dcterms:created>
  <dcterms:modified xsi:type="dcterms:W3CDTF">2026-10-20T03:07:14Z</dcterms:modified>
  <dc:title>ಲೂಕನು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