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க்கிரத்தில் சம்பவிக்கவேண்டியவைகளைத் தம்முடைய ஊழியக்காரருக்குக் காண்பிக்கும்பொருட்டு, தேவன் இயேசுகிறிஸ்துவுக்கு ஒப்புவித்ததும், இவர் தம்முடைய தூதனை அனுப்பி, தம்முடைய ஊழியக்காரனாகிய யோவானுக்கு வெளிப்படுத்தினதுமான விசேஷ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க்கிரத்தில் சம்பவிக்கவேண்டியவைகளைத் தம்முடைய ஊழியக்காரருக்குக் காண்பிக்கும்பொருட்டு, தேவன் இயேசுகிறிஸ்துவுக்கு ஒப்புவித்ததும், இவர் தம்முடைய தூதனை அனுப்பி, தம்முடைய ஊழியக்காரனாகிய யோவானுக்கு வெளிப்படுத்தினதுமான விசேஷ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க்கிரத்தில் சம்பவிக்கவேண்டியவைகளைத் தம்முடைய ஊழியக்காரருக்குக் காண்பிக்கும்பொருட்டு, தேவன் இயேசுகிறிஸ்துவுக்கு ஒப்புவித்ததும், இவர் தம்முடைய தூதனை அனுப்பி, தம்முடைய ஊழியக்காரனாகிய யோவானுக்கு வெளிப்படுத்தினதுமான விசேஷ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ேவனுடைய வசனத்தைக்குறித்தும், இயேசுகிறிஸ்துவைப்பற்றிய சாட்சியைக்குறித்தும், தான் கண்ட யாவற்றையும் சாட்சியாக அறிவித்த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ேவனுடைய வசனத்தைக்குறித்தும், இயேசுகிறிஸ்துவைப்பற்றிய சாட்சியைக்குறித்தும், தான் கண்ட யாவற்றையும் சாட்சியாக அறிவித்த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ீர்க்கதரிசன வசனங்களை வாசிக்கிறவனும், கேட்கிறவர்களும், இதில் எழுதியிருக்கிறவைகளைக் கைக்கொள்ளுகிறவர்களும் பாக்கியவான்கள், காலம் சமீப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ீர்க்கதரிசன வசனங்களை வாசிக்கிறவனும், கேட்கிறவர்களும், இதில் எழுதியிருக்கிறவைகளைக் கைக்கொள்ளுகிறவர்களும் பாக்கியவான்கள், காலம் சமீப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ஆசியாவிலுள்ள ஏழுசபைகளுக்கும் எழுதுகிறதாவது: இருக்கிறவரும் இருந்தவரும் வருகிறவருமானவராலும், அவருடைய சிங்காசனத்திற்கு முன்பாக இருக்கிற ஏழு ஆவிகள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ஆசியாவிலுள்ள ஏழுசபைகளுக்கும் எழுதுகிறதாவது: இருக்கிறவரும் இருந்தவரும் வருகிறவருமானவராலும், அவருடைய சிங்காசனத்திற்கு முன்பாக இருக்கிற ஏழு ஆவிகள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ஆசியாவிலுள்ள ஏழுசபைகளுக்கும் எழுதுகிறதாவது: இருக்கிறவரும் இருந்தவரும் வருகிறவருமானவராலும், அவருடைய சிங்காசனத்திற்கு முன்பாக இருக்கிற ஏழு ஆவிகளா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ண்மையுள்ள சாட்சியும், மரித்தோரிலிருந்து முதற்பிறந்தவரும், பூமியின் ராஜாக்களுக்கு அதிபதியும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து வலதுகரத்திலே ஏழு நட்சத்திரங்களை ஏந்திக்கொண்டிருந்தார்; அவர் வாயிலிருந்து இருபுறமும் கருக்குள்ள பட்டயம் புறப்பட்டது; அவருடைய முகம் வல்லமையாய்ப் பிரகாசிக்கிற சூரியனைப் போல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து வலதுகரத்திலே ஏழு நட்சத்திரங்களை ஏந்திக்கொண்டிருந்தார்; அவர் வாயிலிருந்து இருபுறமும் கருக்குள்ள பட்டயம் புறப்பட்டது; அவருடைய முகம் வல்லமையாய்ப் பிரகாசிக்கிற சூரியனைப் போல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ிடத்தில் அன்புகூர்ந்து தமது இரத்தத்தினாலே நம்முடைய பாவங்களற நம்மைக் கழுவி, தம்முடைய பிதாவாகிய தேவனுக்கு முன்பாக நம்மை ராஜாக்களும் ஆசாரியர்களுமாக்கின அவருக்கு மகிமையும் வல்லமையும் என்றென்றைக்கும் உண்டாயிருப்பதாக. ஆமெ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ிடத்தில் அன்புகூர்ந்து தமது இரத்தத்தினாலே நம்முடைய பாவங்களற நம்மைக் கழுவி, தம்முடைய பிதாவாகிய தேவனுக்கு முன்பாக நம்மை ராஜாக்களும் ஆசாரியர்களுமாக்கின அவருக்கு மகிமையும் வல்லமையும் என்றென்றைக்கும் உண்டாயிருப்பதாக. ஆமெ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ைக் கண்டபோது செத்தவனைப்போல அவருடைய பாதத்தில் விழுந்தேன்; அப்பொழுது அவர் தம்முடைய வலதுகரத்தை என்மேல்வைத்து, என்னை நோக்கி: பயப்படாதே, நான் முந்தினவரும் பிந்தினவரும், உயிருள்ளவருமாயிருக்கிறே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ைக் கண்டபோது செத்தவனைப்போல அவருடைய பாதத்தில் விழுந்தேன்; அப்பொழுது அவர் தம்முடைய வலதுகரத்தை என்மேல்வைத்து, என்னை நோக்கி: பயப்படாதே, நான் முந்தினவரும் பிந்தினவரும், உயிருள்ளவருமாயிருக்கிற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மேகங்களுடனே வருகிறார்; கண்கள் யாவும் அவரைக் காணும், அவரைக் குத்தினவர்களும் அவரைக் காண்பார்கள்; பூமியின் கோத்திரத்தாரெல்லாரும் அவரைப் பார்த்துப் புலம்புவார்கள். அப்படியே ஆகும் ஆமெ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மேகங்களுடனே வருகிறார்; கண்கள் யாவும் அவரைக் காணும், அவரைக் குத்தினவர்களும் அவரைக் காண்பார்கள்; பூமியின் கோத்திரத்தாரெல்லாரும் அவரைப் பார்த்துப் புலம்புவார்கள். அப்படியே ஆகும் ஆமெ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ித்தேன், ஆனாலும், இதோ, சதாகாலங்களிலும் உயிரோடிருக்கிறேன், ஆமென்; நான் மரணத்திற்கும் பாதாளத்திற்குமுரிய திறவுகோல்களை உடையவரா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ித்தேன், ஆனாலும், இதோ, சதாகாலங்களிலும் உயிரோடிருக்கிறேன், ஆமென்; நான் மரணத்திற்கும் பாதாளத்திற்குமுரிய திறவுகோல்களை உடையவரா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க்கிறவரும் இருந்தவரும் இனிவருகிறவருமாகிய சர்வவல்லமையுள்ள கர்த்தர்: நான் அல்பாவும், ஓமெகாவும் ஆதியும் அந்தமுமாயிருக்கிறேன் என்று திருவுளம்பற்ற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க்கிறவரும் இருந்தவரும் இனிவருகிறவருமாகிய சர்வவல்லமையுள்ள கர்த்தர்: நான் அல்பாவும், ஓமெகாவும் ஆதியும் அந்தமுமாயிருக்கிறேன் என்று திருவுளம்பற்ற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கண்டவைகளையும், இருக்கிறவைகளையும், இவைகளுக்குப்பின்பு சம்பவிப்பவைகளையும் எழுது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வலதுகரத்தில் நீ கண்ட ஏழுநட்சத்திரங்களின் இரகசியத்தையும், ஏழுபொன் குத்துவிளக்குகளின் இரகசியத்தையும் எழுது; அந்த ஏழு நட்சத்திரங்களும் ஏழு சபைகளின் தூதர்களாம்; நீ கண்ட ஏழு குத்துவிளக்குகளும் ஏழு சபைகள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வலதுகரத்தில் நீ கண்ட ஏழுநட்சத்திரங்களின் இரகசியத்தையும், ஏழுபொன் குத்துவிளக்குகளின் இரகசியத்தையும் எழுது; அந்த ஏழு நட்சத்திரங்களும் ஏழு சபைகளின் தூதர்களாம்; நீ கண்ட ஏழு குத்துவிளக்குகளும் ஏழு சபைகள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நாளில் ஆவிக்குள்ளானேன்; அப்பொழுது எனக்குப் பின்னாலே எக்காளசத்தம்போன்ற பெரிதான ஒரு சத்தத்தைக் கே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ன்னுடனே பேசின சத்தத்தைப் பார்க்கத் திரும்பினேன்; திரும்பினபோது, ஏழு பொன் குத்துவிளக்கு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ன்னுடனே பேசின சத்தத்தைப் பார்க்கத் திரும்பினேன்; திரும்பினபோது, ஏழு பொன் குத்துவிளக்குகள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ஏழு குத்துவிளக்குகளின் மத்தியிலே நிலையங்கி தரித்து, மார்பருகே பொற்கச்சை கட்டியிருந்த மனுஷகுமாரனுக்கொப்பானவரையும் கண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ஏழு குத்துவிளக்குகளின் மத்தியிலே நிலையங்கி தரித்து, மார்பருகே பொற்கச்சை கட்டியிருந்த மனுஷகுமாரனுக்கொப்பானவரையும் கண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சிரசும் மயிரும் வெண்பஞ்சைப்போலவும் உறைந்த மழையைப்போலவும் வெண்மையாயிருந்தது; அவருடைய கண்கள் அக்கினிஜுவாலையைப் போலிருந்தத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ுடைய பாதங்கள் உலைக்களத்தில் காய்ந்த பிரகாசமான வெண்கலம்போலிருந்தது; அவருடைய சத்தம் பெருவெள்ளத்து இரைச்சலைப்போல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 ಕ್ರಿಸ್ತನ ಪ್ರಕಟನೆಯು ಆತನು ಬೇಗನೆ ಸಂಭವಿಸತಕ್ಕವುಗಳನ್ನು ತನ್ನ ಸೇವಕರಿಗೆ ತೋರಿಸುವದಕ್ಕಾಗಿ ದೇವರ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ಯನ್ನು ಆತನಿಗೆ ಕೊಟ್ಟನು; ಇದಲ್ಲದೆ ಆತನು ತನ್ನ ದೂತನನ್ನು ಕಳುಹಿಸಿ ಅವನ ಮೂಲಕ ಅದನ್ನು ತನ್ನ ಸೇವಕ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ಹಾನನಿಗೆ ಸೂಚ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ೋಹಾನನು ದೇವರ ವಾಕ್ಯದ ವಿಷಯವಾಗಿಯೂ ಯೇಸು ಕ್ರಿಸ್ತನ ವಿಷಯವಾಗಿಯೂ ತಾನು ಕಂಡದ್ದನ್ನೆಲ್ಲ ತಿಳಿಸುವವ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ನ್ನು ಓದುವಂಥ ವನೂ ಈ ಪ್ರವಾದನಾ ವಾಕ್ಯಗಳನ್ನು ಕೇಳುವಂಥವರೂ ಅದರಲ್ಲಿ ಬರೆದಿರುವಂಥವುಗಳನ್ನು ಕಾಪಾಡುವಂಥ 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ನ್ಯರು. ಯಾಕಂದರೆ ಕಾಲವು 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ೋಹಾನನು ಆಸ್ಯದಲ್ಲಿರುವ ಏಳು ಸಭೆಗ ಳಿಗೆ--ಇರುವಾತನೂ ಇದ್ದಾತನೂ ಬರುವಾತನೂ ಆಗಿರುವಾತನಿಂದಲೂ ಆತನ ಸಿಂಹಾಸನದ ಮು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ವ ಏಳು ಆತ್ಮಗಳಿಂದಲೂ ನಂಬತಕ್ಕ ಸಾಕ್ಷಿಯೂ ಸತ್ತವರೊಳಗಿಂದ ಮೊದಲು ಎದ್ದು ಬಂದಾತನೂ ಭೂರಾಜರ ಪ್ರಭುವೂ ಆಗಿರುವ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 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ನಮ್ಮನ್ನು ಪ್ರೀತಿಸಿ ತನ್ನ ಸ್ವಂತ ರಕ್ತದಿಂದ ನಮ್ಮನ್ನು ನಮ್ಮ ಪಾಪಗಳಿಂದ ತೊಳ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 ಬಲಗೈಯಲ್ಲಿ ಏಳು ನಕ್ಷತ್ರಗಳಿದ್ದವು; ಆತನ ಬಾಯೊಳಗಿಂದ ಹದವಾದ ಇಬ್ಬಾಯಿ ಕತ್ತಿಯು ಹೊರಟಿತು. ಆತನ ಮುಖ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ನು ತನ್ನ ಬಲದಲ್ಲಿ ಪ್ರಕಾಶಿಸುವಂ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ನ್ನ ತಂದೆ ಯಾದ ದೇವರಿಗೆ ನಮ್ಮನ್ನು ರಾಜರನ್ನಾಗಿಯೂ ಯಾಜಕ ರನ್ನಾಗಿಯೂ ಮಾಡಿದನು. ಆತನಿಗೆ ಯುಗ ಯುಗಾಂತರ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ೂ ಅಧಿಪತ್ಯವೂ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ಆತನನ್ನು ಕಂಡಾಗ ಸತ್ತವನ ಹಾಗೆ ಆತನ ಪಾದಗಳ ಮುಂದೆ ಬಿದ್ದೆನು. ಆತನು ತನ್ನ ಬಲಗೈಯನ್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ಿಟ್ಟು--ಹೆದರಬೇಡ, ನಾನು ಮೊದಲನೆಯ ವನೂ ಕಡೆಯವನ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 ಆತನು ಮೇಘಗ ಳೊಂದಿಗೆ ಬರುತ್ತಾನೆ; ಎಲ್ಲರ ಕಣ್ಣುಗಳು ಆತನನ್ನು ಕಾಣುವವು; ಆತನನ್ನು ಇರಿದವರು ಸಹ ಕಾಣ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ಲ್ಲಿರುವ ಎಲ್ಲಾ ಕುಲದವರು ಆತನ ನಿಮಿತ್ತ ಗೋಳಾಡುವರು. ಹೌದು, ಹಾಗೆಯೇ ಆಗುವದು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ತ್ತವನಾದೆನು,ಈಗ ಬದುಕುವವನಾಗಿದ್ದೇನೆ. ಇಗೋ, ನಾನು ಎಂದೆಂ ದಿಗೂ ಬದುಕುವವನಾಗಿದ್ದೇನೆ. ಆಮೆನ್‌. ನರಕದ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ಣದ ಬೀಗದ ಕೈಗಳೂ ನನ್ನಲ್ಲಿ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ೇ ಅಲ್ಫಾವೂ ಓಮೆಗವೂ ಆದಿಯೂ ಅಂತ್ಯವೂ ಇರುವಾತನೂ ಇದ್ದಾತನೂ ಮತ್ತು ಬರು ವಾತನೂ ಸರ್ವಶಕ್ತನೂ ಆಗಿದ್ದೇ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ಕಂಡವುಗಳನ್ನೂ ಈಗ ನಡೆಯುತ್ತಿರುವವು ಗಳನ್ನೂ ಇನ್ನು ಮುಂದೆ ಆಗಬೇಕಾದವುಗಳನ್ನೂ ಬ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 ಸಹೋದರನೂ ಯೇಸು ಕ್ರಿಸ್ತನ ನಿಮಿತ್ತ ಸಂಕಟದಲ್ಲಿ ರಾಜ್ಯದಲ್ಲಿ ಮತ್ತು ತಾಳ್ಮೆಯಲ್ಲಿ ಜೊತೆ ಗಾರನೂ 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ಹಾನನೆಂಬ ನಾನು ದೇವರ ವಾಕ್ಯಕ್ಕೋಸ್ಕರವೂ ಯೇಸು ಕ್ರಿಸ್ತನ ವಿಷಯವಾದ ಸಾಕ್ಷೀಗೋಸ್ಕರವೂ ಪತ್ಮೊಸ್‌ ಎಂದು ಕರೆಯಲ್ಪ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ೀಪದಲ್ಲ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ನ್ನ ಬಲಗೈಯಲ್ಲಿ ನೀನು ಕಂಡ ಏಳು ನಕ್ಷತ್ರಗಳ ಮತ್ತು ಏಳು ಚಿನ್ನದ ದೀಪಸ್ತಂಭಗಳ ಮರ್ಮವನ್ನು ಬರೆ. ಆ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ಕ್ಷತ್ರಗಳು ಆ ಏಳು ಸಭೆಗಳ ದೂತರು; ನೀನು ಕಂಡ ಆ ಏಳು ದೀಪಸ್ತಂಭಗಳು ಆ ಏಳು ಸಭೆಗಳ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ಕರ್ತನ ದಿನದಲ್ಲಿ ಆತ್ಮನ ವಶದಲ್ಲಿದ್ದಾಗ ನನ್ನ ಹಿಂದುಗಡೆ ತುತೂರಿಯ ಶಬ್ದದಂತಿ ರುವ ಮಹಾಶಬ್ದವ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ು--ನಾನೇ ಅಲ್ಫಾವೂ ಓಮೆಗವೂ ಮೊದಲನೆಯವನೂ ಕಡೆ ಯವನೂ ಆಗಿದ್ದೇನೆ; ನೀನು ನೋಡುವದನ್ನೂ ಪುಸ್ತಕದಲ್ಲಿ ಬರ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್ಯದಲ್ಲಿನ ಎಫೆಸ, ಸ್ಮುರ್ನ, ಪೆರ್ಗಮ, ಥುವತೈರ, ಸಾರ್ದಿಸ್‌, ಫಿಲದೆಲ್ಫಿಯ, ಲವೊದಿಕೀಯ ಎಂಬ ಈ ಏಳು ಸಭೆಗಳಿಗೆ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ಬೇಕೆ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ಸಂಗಡ ಮಾತ ನಾಡುತ್ತಿದ್ದ ಶಬ್ದವನ್ನು ನೋಡುವದಕ್ಕಾಗಿ ಹಿಂದಕ್ಕೆ ತಿರುಗಿದೆನು. ತಿರುಗಿದಾಗ ಚಿನ್ನದ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ಪಸ್ತಂಭ ಗಳನ್ನು ನಾನು ನೋ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 ಏಳು ದೀಪಸ್ತಂಭಗಳ ಮಧ್ಯದಲ್ಲಿ ಮನುಷ್ಯಕುಮಾರನಂತಿದ್ದಾತನನ್ನು ಕಂಡೆನು. ಆತನು ಪಾದದವರೆಗೆ ಇರುವ ನಿಲುವಂಗ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ಟ್ಟು ಚಿನ್ನದ ಪಟ್ಟಿಯನ್ನು ಎದೆಗೆ ಕಟ್ಟಿಕೊಂಡ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 ತಲೆ ಮತ್ತು ಕೂದಲು ಬಿಳೀ ಉಣ್ಣೆಯಂತೆಯೂ ಹಿಮದಂತೆಯೂ ಬೆಳ್ಳಗಿತ್ತು. ಆತನ ಕಣ್ಣುಗಳು ಬೆಂಕಿಯ ಉರಿಯಂತ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 ಪಾದಗಳು ಕುಲುಮೆ ಯಲ್ಲಿ ಕಾಯಿಸಿದ ಶುದ್ಧವಾದ ತಾಮ್ರದಂತೆಯೂ ಆತನ ಧ್ವನಿಯು ಜಲಪ್ರವಾಹದ ಘೋಷದಂತೆಯ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2026-10-21T08:50:45Z</dcterms:created>
  <dcterms:modified xsi:type="dcterms:W3CDTF">2026-10-21T08:50:45Z</dcterms:modified>
  <dc:title>ಪ್ರಕಟನೆ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