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David said, This is the house of the LORD God, and this is the altar of the burnt offering for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David said, This is the house of the LORD God, and this is the altar of the burnt offering for Israe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commanded to gather together the strangers that were in the land of Israel; and he set stone workers to hew wrought stones to build the house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commanded to gather together the strangers that were in the land of Israel; and he set stone workers to hew wrought stones to build the house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prepared iron in abundance for the nails for the doors of the gates, and for the joinings; and brass in abundance without we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avid prepared iron in abundance for the nails for the doors of the gates, and for the joinings; and brass in abundance without weigh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so cedar trees in abundance: for the Zidonians and they of Tyre brought much cedar wood to Davi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lso cedar trees in abundance: for the Zidonians and they of Tyre brought much cedar wood to Davi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Solomon my son is young and tender, and the house that is to be built for the LORD must be exceedingly magnificent, of fame and of glory throughout all countries: I will therefore now make preparation for it. So David prepared abundantly before his dea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Solomon my son is young and tender, and the house that is to be built for the LORD must be exceedingly magnificent, of fame and of glory throughout all countries: I will therefore now make preparation for it. So David prepared abundantly before his death.]]></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Solomon my son is young and tender, and the house that is to be built for the LORD must be exceedingly magnificent, of fame and of glory throughout all countries: I will therefore now make preparation for it. So David prepared abundantly before his death.]]></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said, Solomon my son is young and tender, and the house that is to be built for the LORD must be exceedingly magnificent, of fame and of glory throughout all countries: I will therefore now make preparation for it. So David prepared abundantly before his dea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called for Solomon his son, and charged him to build an house for the LORD God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he called for Solomon his son, and charged him to build an house for the LORD God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Solomon, My son, as for me, it was in my mind to build an house unto the name of the LORD my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David said to Solomon, My son, as for me, it was in my mind to build an house unto the name of the LORD my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word of the LORD came to me, saying, You have shed blood abundantly, and have made great wars: you shall not build an house unto my name, because you have shed much blood upon the earth in my sigh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word of the LORD came to me, saying, You have shed blood abundantly, and have made great wars: you shall not build an house unto my name, because you have shed much blood upon the earth in my sigh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word of the LORD came to me, saying, You have shed blood abundantly, and have made great wars: you shall not build an house unto my name, because you have shed much blood upon the earth in my sigh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a son shall be born to you, who shall be a man of rest; and I will give him rest from all his enemies round about: for his name shall be Solomon, and I will give peace and quietness unto Israel in his day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a son shall be born to you, who shall be a man of rest; and I will give him rest from all his enemies round about: for his name shall be Solomon, and I will give peace and quietness unto Israel in his day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a son shall be born to you, who shall be a man of rest; and I will give him rest from all his enemies round about: for his name shall be Solomon, and I will give peace and quietness unto Israel in his day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shall build an house for my name; and he shall be my son, and I will be his father; and I will establish the throne of his kingdom over Israel for ever.]]></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shall build an house for my name; and he shall be my son, and I will be his father; and I will establish the throne of his kingdom over Israel for eve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shall build an house for my name; and he shall be my son, and I will be his father; and I will establish the throne of his kingdom over Israel for ev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my son, the LORD be with you; and prosper you, and build the house of the LORD your God, as he has said of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my son, the LORD be with you; and prosper you, and build the house of the LORD your God, as he has said of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nly the LORD give you wisdom and understanding, and give you charge concerning Israel, that you may keep the law of the LORD your Go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nly the LORD give you wisdom and understanding, and give you charge concerning Israel, that you may keep the law of the LORD your G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prosper, if you take heed to fulfill the statutes and judgments which the LORD charged Moses with concerning Israel: be strong, and of good courage; dread not, nor be dismay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shall you prosper, if you take heed to fulfill the statutes and judgments which the LORD charged Moses with concerning Israel: be strong, and of good courage; dread not, nor be dismay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hold, in my trouble I have prepared for the house of the LORD an hundred thousand talents of gold, and a thousand thousand talents of silver; and of brass and iron without weight; for it is in abundance: timber also and stone have I prepared; and you may add there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hold, in my trouble I have prepared for the house of the LORD an hundred thousand talents of gold, and a thousand thousand talents of silver; and of brass and iron without weight; for it is in abundance: timber also and stone have I prepared; and you may add there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Now, behold, in my trouble I have prepared for the house of the LORD an hundred thousand talents of gold, and a thousand thousand talents of silver; and of brass and iron without weight; for it is in abundance: timber also and stone have I prepared; and you may add there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re are workmen with you in abundance, hewers and workers of stone and timber, and all manner of cunning men for every manner of work.]]></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re are workmen with you in abundance, hewers and workers of stone and timber, and all manner of cunning men for every manner of work.]]></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f the gold, the silver, and the brass, and the iron, there is no number. Arise therefore, and be doing, and the LORD be with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Of the gold, the silver, and the brass, and the iron, there is no number. Arise therefore, and be doing, and the LORD be with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David also commanded all the princes of Israel to help Solomon his son, say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David also commanded all the princes of Israel to help Solomon his son, say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s not the LORD your God with you? and has he not given you rest on every side? for he has given the inhabitants of the land into mine hand; and the land is subdued before the LORD, and before his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s not the LORD your God with you? and has he not given you rest on every side? for he has given the inhabitants of the land into mine hand; and the land is subdued before the LORD, and before his peopl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s not the LORD your God with you? and has he not given you rest on every side? for he has given the inhabitants of the land into mine hand; and the land is subdued before the LORD, and before his peopl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et your heart and your soul to seek the LORD your God; arise therefore, and build all of you the sanctuary of the LORD God, to bring the ark of the covenant of the LORD, and the holy vessels of God, into the house that is to be built to the name of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et your heart and your soul to seek the LORD your God; arise therefore, and build all of you the sanctuary of the LORD God, to bring the ark of the covenant of the LORD, and the holy vessels of God, into the house that is to be built to the name of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et your heart and your soul to seek the LORD your God; arise therefore, and build all of you the sanctuary of the LORD God, to bring the ark of the covenant of the LORD, and the holy vessels of God, into the house that is to be built to the name of the LOR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set your heart and your soul to seek the LORD your God; arise therefore, and build all of you the sanctuary of the LORD God, to bring the ark of the covenant of the LORD, and the holy vessels of God, into the house that is to be built to the name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தாவீது: தேவனாகிய கர்த்தருடைய ஆலயம் இருக்கும் ஸ்தலம் இதுவே; இஸ்ரவேல் பலி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தகனபலிபீடம் இருக்கும் ஸ்தலமும் இதுவே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ன்பு தாவீது இஸ்ரவேல் தேசத்திலிருக்கிற அந்நியஜாதியாரைக் கூடிவரச்செய்து, தேவனுடைய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றதற்கான கல்லுகளை வெட்டிப் பணிப்படுத்தும் கல்தச்சரை 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து வாசல்களின் கதவுகளுக்கு வேண்டிய ஆணிகளுக்கும் கீல்களுக்கும் மிகுதியான இரும்பையும்,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யாத ஏராளமான வெண்கல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ண்ணிறந்த கேதுருமரங்களையும் சம்பாதித்தான்; சீதோனியரும் தீரியரும் தாவீதுக்குத்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ருமரங்களைக்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என் குமாரனாகிய சாலொமோன் வாலிபனும் இளைஞனுமாயிருக்கிறான்; கர்த்தருக்குக் கட்டப்படும் ஆ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ல தேசங்களிலும் கீர்த்தியும் மகிமையும் உடையதாய் விளங்கும்படி மகா பெரியதாயிருக்கவேண்டும்;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க வேண்டியவைகளை இப்பொழுதே சேகரம்பண்ணவேண்டும் என்று சொல்லி, தாவீது தன் மரணத்திற்கு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ளாய்ச் சவதரித்து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ன் குமாரனாகிய சாலொமோனை அழைத்து, இஸ்ரவேலின் தேவனாகிய கர்த்தருக்கு ஆலயத்தைக் கட்டுகிறத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கட்டளை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லொமோனை நோக்கி: என் குமாரனே, நான் என் தேவனாகிய கர்த்தரின் நாமத்திற்கு ஒரு ஆலயத்தைக் கட்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 நினை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னாலும் கர்த்தருடைய வார்த்தை எனக்கு உண்டாகி: நீ திரளான இரத்தத்தைச் சிந்தி, பெரிய யுத்த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ய்; என் நாமத்திற்கு ஆலயத்தைக் கட்டவேண்டாம்; எனக்கு முன்பாக மிகுதியான இரத்தத்தைத் 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ப்பண்ணி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உனக்குப் பிறக்கப்போகிற குமாரன் அமைதியுள்ள புருஷனாயிருப்பான்; சுற்றிலுமிருக்கு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யெல்லாம் விலக்கி அவனை அமர்ந்திருக்கச் செய்வேன்; ஆகையால் அவன்பேர் சாலொமோன் என்ன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ட்களில் இஸ்ரவேலின்மேல் சமாதானத்தையும் அமரிக்கையையும் அரு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என் நாமத்திற்கு ஆலயத்தைக் கட்டுவான்; அவன் எனக்குக் குமாரனாயிருப்பான், நான்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வாயிருப்பேன்; இஸ்ரவேலை ஆளும் அவனுடைய ராஜாங்கத்தின் சிங்காசனத்தை என்றெ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ப்படுத்து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ப்போதும் என் குமாரனே, நீ பாக்கியவானாயிருந்து, கர்த்தர் உன்னைக் குறித்துச் சொன்னபடியே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ஆலயத்தைக் கட்டும்படி, அவர் உன்னுடனேகூட இருப்பா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ர்த்தர் உனக்கு ஞானத்தையும் உணர்வையும் அருளிச்செய்து, உன் தேவனாகிய கர்த்த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பிரமாணத்தைக் கைக்கொண்டு, இஸ்ரவேலை ஆளும்படி உனக்குக் கட்டளையிடு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 இஸ்ரவேலுக்காக மோசேக்குக் கற்பித்த நியமங்களையும் நியாயங்களையும் செய்ய நீ கவனமாயி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யவானாயிருப்பாய்; நீ பலங்கொண்டு தைரியமாயிரு, பயப்படாமலும் கலங்காமலும் இ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நான் என் சிறுமையிலே கர்த்தருடைய ஆலயத்திற்காக ஒரு லட்சம் தாலந்து பொன்னையும், பத்துலட்ச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வெள்ளியையும் நிறுத்து முடியாத திரளான வெண்கலத்தையும் இரும்பையும் சவதரித்தும், ம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ளையும் சவதரித்தும் வைத்தேன், நீ இன்னும் அவைகளுக்கு அதிகமாய்ச் சவத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வேலைசெய்யத்தக்க திரளான சிற்பாசாரிகளும், தச்சரும் கல்தச்சரும் எந்த வேலையிலும் நிபுணரான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ன்னுக்கும், வெள்ளிக்கும், வெண்கலத்துக்கும், இரும்புக்கும் கணக்கில்லை; நீ எழும்பிக் 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 கர்த்தர் உன்னோடே இருப்பா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ன் குமாரனாகிய சாலொமோனுக்கு உதவிசெய்ய, தாவீது இஸ்ரவேலின் பிரபுக்கள் அனைவருக்கும் கற்பி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 தேவனாகிய கர்த்தர் உங்களோடிருந்து நான்கு திசையிலும் உங்களுக்கு இளைப்பாறுதலை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தேசத்தின் குடிகளை என் கையில் ஒப்புக்கொடுத்தார்; கர்த்தருக்கு முன்பாகவும், அவருடைய ஜன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வும் தேசம் கீழ்ப்பட்டி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தும் நீங்கள் உங்கள் இருதயத்தையும், உங்கள் ஆத்துமத்தையும், உங்கள் தேவனாகிய கர்த்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றதற்கு நேராக்கி, கர்த்தருடைய உடன்படிக்கைப் பெட்டியையும் தேவனுடைய பரிசுத்தப் பணிமுட்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நாமத்திற்குக் கட்டப்படும் அந்த ஆலயத்திற்குள் கொண்டுபோகும்படிக்கு நீங்கள்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ன் பரிசுத்த ஸ்தலத்தைக் கட்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2]]></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2026-10-21T05:06:42Z</dcterms:created>
  <dcterms:modified xsi:type="dcterms:W3CDTF">2026-10-21T05:06:42Z</dcterms:modified>
  <dc:title>1 நாளாகமம்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